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D0558-27A4-4F0C-802C-CDBC5ABC18AE}" v="288" dt="2024-12-18T19:55:41.0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9466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hul sachuz" userId="b6df3731fa00325f" providerId="LiveId" clId="{15ED0558-27A4-4F0C-802C-CDBC5ABC18AE}"/>
    <pc:docChg chg="undo redo custSel addSld modSld modMainMaster">
      <pc:chgData name="athul sachuz" userId="b6df3731fa00325f" providerId="LiveId" clId="{15ED0558-27A4-4F0C-802C-CDBC5ABC18AE}" dt="2024-12-18T19:55:41.012" v="2039" actId="12269"/>
      <pc:docMkLst>
        <pc:docMk/>
      </pc:docMkLst>
      <pc:sldChg chg="addSp delSp modSp mod setBg delDesignElem">
        <pc:chgData name="athul sachuz" userId="b6df3731fa00325f" providerId="LiveId" clId="{15ED0558-27A4-4F0C-802C-CDBC5ABC18AE}" dt="2024-12-18T19:54:15.418" v="2036" actId="29295"/>
        <pc:sldMkLst>
          <pc:docMk/>
          <pc:sldMk cId="2712267415" sldId="256"/>
        </pc:sldMkLst>
        <pc:spChg chg="mod">
          <ac:chgData name="athul sachuz" userId="b6df3731fa00325f" providerId="LiveId" clId="{15ED0558-27A4-4F0C-802C-CDBC5ABC18AE}" dt="2024-12-18T17:49:00.454" v="549" actId="14100"/>
          <ac:spMkLst>
            <pc:docMk/>
            <pc:sldMk cId="2712267415" sldId="256"/>
            <ac:spMk id="2" creationId="{DDCEA498-B0CD-2F33-187E-069A75F387B1}"/>
          </ac:spMkLst>
        </pc:spChg>
        <pc:spChg chg="mod">
          <ac:chgData name="athul sachuz" userId="b6df3731fa00325f" providerId="LiveId" clId="{15ED0558-27A4-4F0C-802C-CDBC5ABC18AE}" dt="2024-12-18T16:11:31.954" v="194" actId="26606"/>
          <ac:spMkLst>
            <pc:docMk/>
            <pc:sldMk cId="2712267415" sldId="256"/>
            <ac:spMk id="3" creationId="{48DCB423-E80D-4095-259D-BBBB5FB970FA}"/>
          </ac:spMkLst>
        </pc:spChg>
        <pc:spChg chg="add">
          <ac:chgData name="athul sachuz" userId="b6df3731fa00325f" providerId="LiveId" clId="{15ED0558-27A4-4F0C-802C-CDBC5ABC18AE}" dt="2024-12-18T17:46:07.407" v="532" actId="26606"/>
          <ac:spMkLst>
            <pc:docMk/>
            <pc:sldMk cId="2712267415" sldId="256"/>
            <ac:spMk id="19" creationId="{66D61E08-70C3-48D8-BEA0-787111DC30DA}"/>
          </ac:spMkLst>
        </pc:spChg>
        <pc:spChg chg="add">
          <ac:chgData name="athul sachuz" userId="b6df3731fa00325f" providerId="LiveId" clId="{15ED0558-27A4-4F0C-802C-CDBC5ABC18AE}" dt="2024-12-18T17:46:07.407" v="532" actId="26606"/>
          <ac:spMkLst>
            <pc:docMk/>
            <pc:sldMk cId="2712267415" sldId="256"/>
            <ac:spMk id="21" creationId="{FC55298F-0AE5-478E-AD2B-03C2614C5833}"/>
          </ac:spMkLst>
        </pc:spChg>
        <pc:spChg chg="add">
          <ac:chgData name="athul sachuz" userId="b6df3731fa00325f" providerId="LiveId" clId="{15ED0558-27A4-4F0C-802C-CDBC5ABC18AE}" dt="2024-12-18T17:46:07.407" v="532" actId="26606"/>
          <ac:spMkLst>
            <pc:docMk/>
            <pc:sldMk cId="2712267415" sldId="256"/>
            <ac:spMk id="23" creationId="{C180E4EA-0B63-4779-A895-7E90E71088F3}"/>
          </ac:spMkLst>
        </pc:spChg>
        <pc:spChg chg="add del">
          <ac:chgData name="athul sachuz" userId="b6df3731fa00325f" providerId="LiveId" clId="{15ED0558-27A4-4F0C-802C-CDBC5ABC18AE}" dt="2024-12-18T17:45:40.027" v="530"/>
          <ac:spMkLst>
            <pc:docMk/>
            <pc:sldMk cId="2712267415" sldId="256"/>
            <ac:spMk id="24" creationId="{66D61E08-70C3-48D8-BEA0-787111DC30DA}"/>
          </ac:spMkLst>
        </pc:spChg>
        <pc:spChg chg="add">
          <ac:chgData name="athul sachuz" userId="b6df3731fa00325f" providerId="LiveId" clId="{15ED0558-27A4-4F0C-802C-CDBC5ABC18AE}" dt="2024-12-18T17:46:07.407" v="532" actId="26606"/>
          <ac:spMkLst>
            <pc:docMk/>
            <pc:sldMk cId="2712267415" sldId="256"/>
            <ac:spMk id="25" creationId="{CEE01D9D-3DE8-4EED-B0D3-8F3C79CC7673}"/>
          </ac:spMkLst>
        </pc:spChg>
        <pc:spChg chg="add del">
          <ac:chgData name="athul sachuz" userId="b6df3731fa00325f" providerId="LiveId" clId="{15ED0558-27A4-4F0C-802C-CDBC5ABC18AE}" dt="2024-12-18T17:45:40.027" v="530"/>
          <ac:spMkLst>
            <pc:docMk/>
            <pc:sldMk cId="2712267415" sldId="256"/>
            <ac:spMk id="26" creationId="{FC55298F-0AE5-478E-AD2B-03C2614C5833}"/>
          </ac:spMkLst>
        </pc:spChg>
        <pc:spChg chg="add">
          <ac:chgData name="athul sachuz" userId="b6df3731fa00325f" providerId="LiveId" clId="{15ED0558-27A4-4F0C-802C-CDBC5ABC18AE}" dt="2024-12-18T17:46:07.407" v="532" actId="26606"/>
          <ac:spMkLst>
            <pc:docMk/>
            <pc:sldMk cId="2712267415" sldId="256"/>
            <ac:spMk id="27" creationId="{89AF5CE9-607F-43F4-8983-DCD6DA4051FD}"/>
          </ac:spMkLst>
        </pc:spChg>
        <pc:spChg chg="add del">
          <ac:chgData name="athul sachuz" userId="b6df3731fa00325f" providerId="LiveId" clId="{15ED0558-27A4-4F0C-802C-CDBC5ABC18AE}" dt="2024-12-18T17:45:40.027" v="530"/>
          <ac:spMkLst>
            <pc:docMk/>
            <pc:sldMk cId="2712267415" sldId="256"/>
            <ac:spMk id="28" creationId="{C180E4EA-0B63-4779-A895-7E90E71088F3}"/>
          </ac:spMkLst>
        </pc:spChg>
        <pc:spChg chg="add">
          <ac:chgData name="athul sachuz" userId="b6df3731fa00325f" providerId="LiveId" clId="{15ED0558-27A4-4F0C-802C-CDBC5ABC18AE}" dt="2024-12-18T17:46:07.407" v="532" actId="26606"/>
          <ac:spMkLst>
            <pc:docMk/>
            <pc:sldMk cId="2712267415" sldId="256"/>
            <ac:spMk id="29" creationId="{6EEA2DBD-9E1E-4521-8C01-F32AD18A89E3}"/>
          </ac:spMkLst>
        </pc:spChg>
        <pc:spChg chg="add del">
          <ac:chgData name="athul sachuz" userId="b6df3731fa00325f" providerId="LiveId" clId="{15ED0558-27A4-4F0C-802C-CDBC5ABC18AE}" dt="2024-12-18T17:45:40.027" v="530"/>
          <ac:spMkLst>
            <pc:docMk/>
            <pc:sldMk cId="2712267415" sldId="256"/>
            <ac:spMk id="30" creationId="{CEE01D9D-3DE8-4EED-B0D3-8F3C79CC7673}"/>
          </ac:spMkLst>
        </pc:spChg>
        <pc:spChg chg="add">
          <ac:chgData name="athul sachuz" userId="b6df3731fa00325f" providerId="LiveId" clId="{15ED0558-27A4-4F0C-802C-CDBC5ABC18AE}" dt="2024-12-18T17:46:07.407" v="532" actId="26606"/>
          <ac:spMkLst>
            <pc:docMk/>
            <pc:sldMk cId="2712267415" sldId="256"/>
            <ac:spMk id="31" creationId="{15BBD2C1-BA9B-46A9-A27A-33498B169272}"/>
          </ac:spMkLst>
        </pc:spChg>
        <pc:spChg chg="add del">
          <ac:chgData name="athul sachuz" userId="b6df3731fa00325f" providerId="LiveId" clId="{15ED0558-27A4-4F0C-802C-CDBC5ABC18AE}" dt="2024-12-18T17:45:40.027" v="530"/>
          <ac:spMkLst>
            <pc:docMk/>
            <pc:sldMk cId="2712267415" sldId="256"/>
            <ac:spMk id="32" creationId="{89AF5CE9-607F-43F4-8983-DCD6DA4051FD}"/>
          </ac:spMkLst>
        </pc:spChg>
        <pc:spChg chg="add del">
          <ac:chgData name="athul sachuz" userId="b6df3731fa00325f" providerId="LiveId" clId="{15ED0558-27A4-4F0C-802C-CDBC5ABC18AE}" dt="2024-12-18T17:45:40.027" v="530"/>
          <ac:spMkLst>
            <pc:docMk/>
            <pc:sldMk cId="2712267415" sldId="256"/>
            <ac:spMk id="34" creationId="{6EEA2DBD-9E1E-4521-8C01-F32AD18A89E3}"/>
          </ac:spMkLst>
        </pc:spChg>
        <pc:spChg chg="add del">
          <ac:chgData name="athul sachuz" userId="b6df3731fa00325f" providerId="LiveId" clId="{15ED0558-27A4-4F0C-802C-CDBC5ABC18AE}" dt="2024-12-18T17:45:40.027" v="530"/>
          <ac:spMkLst>
            <pc:docMk/>
            <pc:sldMk cId="2712267415" sldId="256"/>
            <ac:spMk id="36" creationId="{15BBD2C1-BA9B-46A9-A27A-33498B169272}"/>
          </ac:spMkLst>
        </pc:spChg>
        <pc:spChg chg="add del">
          <ac:chgData name="athul sachuz" userId="b6df3731fa00325f" providerId="LiveId" clId="{15ED0558-27A4-4F0C-802C-CDBC5ABC18AE}" dt="2024-12-18T06:31:17.358" v="41" actId="26606"/>
          <ac:spMkLst>
            <pc:docMk/>
            <pc:sldMk cId="2712267415" sldId="256"/>
            <ac:spMk id="137" creationId="{4E1EF4E8-5513-4BF5-BC41-04645281C672}"/>
          </ac:spMkLst>
        </pc:spChg>
        <pc:spChg chg="add del">
          <ac:chgData name="athul sachuz" userId="b6df3731fa00325f" providerId="LiveId" clId="{15ED0558-27A4-4F0C-802C-CDBC5ABC18AE}" dt="2024-12-18T06:31:17.358" v="41" actId="26606"/>
          <ac:spMkLst>
            <pc:docMk/>
            <pc:sldMk cId="2712267415" sldId="256"/>
            <ac:spMk id="138" creationId="{D22FBD32-C88A-4C1D-BC76-613A93944B72}"/>
          </ac:spMkLst>
        </pc:spChg>
        <pc:spChg chg="add del">
          <ac:chgData name="athul sachuz" userId="b6df3731fa00325f" providerId="LiveId" clId="{15ED0558-27A4-4F0C-802C-CDBC5ABC18AE}" dt="2024-12-18T06:36:49.867" v="110" actId="26606"/>
          <ac:spMkLst>
            <pc:docMk/>
            <pc:sldMk cId="2712267415" sldId="256"/>
            <ac:spMk id="146" creationId="{BA6285CA-6AFA-4F27-AFB5-1B32CDE09B1A}"/>
          </ac:spMkLst>
        </pc:spChg>
        <pc:spChg chg="add del">
          <ac:chgData name="athul sachuz" userId="b6df3731fa00325f" providerId="LiveId" clId="{15ED0558-27A4-4F0C-802C-CDBC5ABC18AE}" dt="2024-12-18T06:36:49.867" v="110" actId="26606"/>
          <ac:spMkLst>
            <pc:docMk/>
            <pc:sldMk cId="2712267415" sldId="256"/>
            <ac:spMk id="148" creationId="{F8DD0EAF-BF73-48D8-A426-3085C4B88FAA}"/>
          </ac:spMkLst>
        </pc:spChg>
        <pc:spChg chg="add del">
          <ac:chgData name="athul sachuz" userId="b6df3731fa00325f" providerId="LiveId" clId="{15ED0558-27A4-4F0C-802C-CDBC5ABC18AE}" dt="2024-12-18T06:36:49.867" v="110" actId="26606"/>
          <ac:spMkLst>
            <pc:docMk/>
            <pc:sldMk cId="2712267415" sldId="256"/>
            <ac:spMk id="150" creationId="{7BCC6446-8462-4A63-9B6F-8F57EC40F648}"/>
          </ac:spMkLst>
        </pc:spChg>
        <pc:spChg chg="add del">
          <ac:chgData name="athul sachuz" userId="b6df3731fa00325f" providerId="LiveId" clId="{15ED0558-27A4-4F0C-802C-CDBC5ABC18AE}" dt="2024-12-18T16:08:10.966" v="177"/>
          <ac:spMkLst>
            <pc:docMk/>
            <pc:sldMk cId="2712267415" sldId="256"/>
            <ac:spMk id="186" creationId="{BA6285CA-6AFA-4F27-AFB5-1B32CDE09B1A}"/>
          </ac:spMkLst>
        </pc:spChg>
        <pc:spChg chg="add del">
          <ac:chgData name="athul sachuz" userId="b6df3731fa00325f" providerId="LiveId" clId="{15ED0558-27A4-4F0C-802C-CDBC5ABC18AE}" dt="2024-12-18T16:08:10.966" v="177"/>
          <ac:spMkLst>
            <pc:docMk/>
            <pc:sldMk cId="2712267415" sldId="256"/>
            <ac:spMk id="188" creationId="{F8DD0EAF-BF73-48D8-A426-3085C4B88FAA}"/>
          </ac:spMkLst>
        </pc:spChg>
        <pc:spChg chg="add del">
          <ac:chgData name="athul sachuz" userId="b6df3731fa00325f" providerId="LiveId" clId="{15ED0558-27A4-4F0C-802C-CDBC5ABC18AE}" dt="2024-12-18T16:08:10.966" v="177"/>
          <ac:spMkLst>
            <pc:docMk/>
            <pc:sldMk cId="2712267415" sldId="256"/>
            <ac:spMk id="190" creationId="{7BCC6446-8462-4A63-9B6F-8F57EC40F648}"/>
          </ac:spMkLst>
        </pc:spChg>
        <pc:grpChg chg="add del">
          <ac:chgData name="athul sachuz" userId="b6df3731fa00325f" providerId="LiveId" clId="{15ED0558-27A4-4F0C-802C-CDBC5ABC18AE}" dt="2024-12-18T06:31:17.358" v="41" actId="26606"/>
          <ac:grpSpMkLst>
            <pc:docMk/>
            <pc:sldMk cId="2712267415" sldId="256"/>
            <ac:grpSpMk id="139" creationId="{CD79EE37-C3B0-49F1-9785-D0E81CA82B95}"/>
          </ac:grpSpMkLst>
        </pc:grpChg>
        <pc:grpChg chg="add del">
          <ac:chgData name="athul sachuz" userId="b6df3731fa00325f" providerId="LiveId" clId="{15ED0558-27A4-4F0C-802C-CDBC5ABC18AE}" dt="2024-12-18T06:36:49.867" v="110" actId="26606"/>
          <ac:grpSpMkLst>
            <pc:docMk/>
            <pc:sldMk cId="2712267415" sldId="256"/>
            <ac:grpSpMk id="152" creationId="{8118ECEF-CA6A-4CB6-BCA5-59B2DB40C4AB}"/>
          </ac:grpSpMkLst>
        </pc:grpChg>
        <pc:grpChg chg="add del">
          <ac:chgData name="athul sachuz" userId="b6df3731fa00325f" providerId="LiveId" clId="{15ED0558-27A4-4F0C-802C-CDBC5ABC18AE}" dt="2024-12-18T16:08:10.966" v="177"/>
          <ac:grpSpMkLst>
            <pc:docMk/>
            <pc:sldMk cId="2712267415" sldId="256"/>
            <ac:grpSpMk id="192" creationId="{8118ECEF-CA6A-4CB6-BCA5-59B2DB40C4AB}"/>
          </ac:grpSpMkLst>
        </pc:grpChg>
        <pc:picChg chg="mod ord modCrop">
          <ac:chgData name="athul sachuz" userId="b6df3731fa00325f" providerId="LiveId" clId="{15ED0558-27A4-4F0C-802C-CDBC5ABC18AE}" dt="2024-12-18T19:54:15.418" v="2036" actId="29295"/>
          <ac:picMkLst>
            <pc:docMk/>
            <pc:sldMk cId="2712267415" sldId="256"/>
            <ac:picMk id="15" creationId="{8AA5536D-DC79-707A-1756-82EF166C607F}"/>
          </ac:picMkLst>
        </pc:picChg>
        <pc:cxnChg chg="add">
          <ac:chgData name="athul sachuz" userId="b6df3731fa00325f" providerId="LiveId" clId="{15ED0558-27A4-4F0C-802C-CDBC5ABC18AE}" dt="2024-12-18T17:46:07.407" v="532" actId="26606"/>
          <ac:cxnSpMkLst>
            <pc:docMk/>
            <pc:sldMk cId="2712267415" sldId="256"/>
            <ac:cxnSpMk id="17" creationId="{A57C1A16-B8AB-4D99-A195-A38F556A6486}"/>
          </ac:cxnSpMkLst>
        </pc:cxnChg>
        <pc:cxnChg chg="add">
          <ac:chgData name="athul sachuz" userId="b6df3731fa00325f" providerId="LiveId" clId="{15ED0558-27A4-4F0C-802C-CDBC5ABC18AE}" dt="2024-12-18T17:46:07.407" v="532" actId="26606"/>
          <ac:cxnSpMkLst>
            <pc:docMk/>
            <pc:sldMk cId="2712267415" sldId="256"/>
            <ac:cxnSpMk id="18" creationId="{F8A9B20B-D1DD-4573-B5EC-558029519236}"/>
          </ac:cxnSpMkLst>
        </pc:cxnChg>
        <pc:cxnChg chg="add del">
          <ac:chgData name="athul sachuz" userId="b6df3731fa00325f" providerId="LiveId" clId="{15ED0558-27A4-4F0C-802C-CDBC5ABC18AE}" dt="2024-12-18T17:45:40.027" v="530"/>
          <ac:cxnSpMkLst>
            <pc:docMk/>
            <pc:sldMk cId="2712267415" sldId="256"/>
            <ac:cxnSpMk id="20" creationId="{A57C1A16-B8AB-4D99-A195-A38F556A6486}"/>
          </ac:cxnSpMkLst>
        </pc:cxnChg>
        <pc:cxnChg chg="add del">
          <ac:chgData name="athul sachuz" userId="b6df3731fa00325f" providerId="LiveId" clId="{15ED0558-27A4-4F0C-802C-CDBC5ABC18AE}" dt="2024-12-18T17:45:40.027" v="530"/>
          <ac:cxnSpMkLst>
            <pc:docMk/>
            <pc:sldMk cId="2712267415" sldId="256"/>
            <ac:cxnSpMk id="22" creationId="{F8A9B20B-D1DD-4573-B5EC-558029519236}"/>
          </ac:cxnSpMkLst>
        </pc:cxnChg>
      </pc:sldChg>
      <pc:sldChg chg="addSp delSp modSp mod setBg delDesignElem">
        <pc:chgData name="athul sachuz" userId="b6df3731fa00325f" providerId="LiveId" clId="{15ED0558-27A4-4F0C-802C-CDBC5ABC18AE}" dt="2024-12-18T19:55:41.012" v="2039" actId="12269"/>
        <pc:sldMkLst>
          <pc:docMk/>
          <pc:sldMk cId="627501615" sldId="257"/>
        </pc:sldMkLst>
        <pc:spChg chg="mod">
          <ac:chgData name="athul sachuz" userId="b6df3731fa00325f" providerId="LiveId" clId="{15ED0558-27A4-4F0C-802C-CDBC5ABC18AE}" dt="2024-12-18T16:36:03.726" v="378" actId="403"/>
          <ac:spMkLst>
            <pc:docMk/>
            <pc:sldMk cId="627501615" sldId="257"/>
            <ac:spMk id="2" creationId="{3795190D-E2A2-7AD9-A91F-16F7EAA7DB6B}"/>
          </ac:spMkLst>
        </pc:spChg>
        <pc:spChg chg="add del">
          <ac:chgData name="athul sachuz" userId="b6df3731fa00325f" providerId="LiveId" clId="{15ED0558-27A4-4F0C-802C-CDBC5ABC18AE}" dt="2024-12-18T16:08:10.966" v="177"/>
          <ac:spMkLst>
            <pc:docMk/>
            <pc:sldMk cId="627501615" sldId="257"/>
            <ac:spMk id="91" creationId="{8E7E1993-6448-42F8-8FB3-76104F45B344}"/>
          </ac:spMkLst>
        </pc:spChg>
        <pc:spChg chg="add del">
          <ac:chgData name="athul sachuz" userId="b6df3731fa00325f" providerId="LiveId" clId="{15ED0558-27A4-4F0C-802C-CDBC5ABC18AE}" dt="2024-12-18T16:08:10.966" v="177"/>
          <ac:spMkLst>
            <pc:docMk/>
            <pc:sldMk cId="627501615" sldId="257"/>
            <ac:spMk id="92" creationId="{BC3FA84C-8729-4FD0-B361-46AE04B43E92}"/>
          </ac:spMkLst>
        </pc:spChg>
        <pc:spChg chg="add del">
          <ac:chgData name="athul sachuz" userId="b6df3731fa00325f" providerId="LiveId" clId="{15ED0558-27A4-4F0C-802C-CDBC5ABC18AE}" dt="2024-12-18T16:08:10.966" v="177"/>
          <ac:spMkLst>
            <pc:docMk/>
            <pc:sldMk cId="627501615" sldId="257"/>
            <ac:spMk id="93" creationId="{2391C84E-C2EA-44FC-A7D1-FAE3E2850552}"/>
          </ac:spMkLst>
        </pc:spChg>
        <pc:spChg chg="add del">
          <ac:chgData name="athul sachuz" userId="b6df3731fa00325f" providerId="LiveId" clId="{15ED0558-27A4-4F0C-802C-CDBC5ABC18AE}" dt="2024-12-18T16:08:10.966" v="177"/>
          <ac:spMkLst>
            <pc:docMk/>
            <pc:sldMk cId="627501615" sldId="257"/>
            <ac:spMk id="95" creationId="{EB97ECD4-67DD-4166-9EC5-5D88340058D9}"/>
          </ac:spMkLst>
        </pc:spChg>
        <pc:grpChg chg="add del">
          <ac:chgData name="athul sachuz" userId="b6df3731fa00325f" providerId="LiveId" clId="{15ED0558-27A4-4F0C-802C-CDBC5ABC18AE}" dt="2024-12-18T16:08:10.966" v="177"/>
          <ac:grpSpMkLst>
            <pc:docMk/>
            <pc:sldMk cId="627501615" sldId="257"/>
            <ac:grpSpMk id="94" creationId="{47B3131A-B518-43E5-A896-E9D654A4863F}"/>
          </ac:grpSpMkLst>
        </pc:grpChg>
        <pc:graphicFrameChg chg="mod">
          <ac:chgData name="athul sachuz" userId="b6df3731fa00325f" providerId="LiveId" clId="{15ED0558-27A4-4F0C-802C-CDBC5ABC18AE}" dt="2024-12-18T19:55:41.012" v="2039" actId="12269"/>
          <ac:graphicFrameMkLst>
            <pc:docMk/>
            <pc:sldMk cId="627501615" sldId="257"/>
            <ac:graphicFrameMk id="5" creationId="{8B10F919-44CB-EEA3-3304-94799EF424F1}"/>
          </ac:graphicFrameMkLst>
        </pc:graphicFrameChg>
      </pc:sldChg>
      <pc:sldChg chg="addSp delSp modSp mod setBg delDesignElem">
        <pc:chgData name="athul sachuz" userId="b6df3731fa00325f" providerId="LiveId" clId="{15ED0558-27A4-4F0C-802C-CDBC5ABC18AE}" dt="2024-12-18T18:06:50.135" v="677" actId="207"/>
        <pc:sldMkLst>
          <pc:docMk/>
          <pc:sldMk cId="3232987085" sldId="258"/>
        </pc:sldMkLst>
        <pc:spChg chg="mod">
          <ac:chgData name="athul sachuz" userId="b6df3731fa00325f" providerId="LiveId" clId="{15ED0558-27A4-4F0C-802C-CDBC5ABC18AE}" dt="2024-12-18T16:36:40.163" v="383" actId="1076"/>
          <ac:spMkLst>
            <pc:docMk/>
            <pc:sldMk cId="3232987085" sldId="258"/>
            <ac:spMk id="2" creationId="{1C8F22F9-F8CE-7E73-CCE0-197CC8F45149}"/>
          </ac:spMkLst>
        </pc:spChg>
        <pc:spChg chg="del mod">
          <ac:chgData name="athul sachuz" userId="b6df3731fa00325f" providerId="LiveId" clId="{15ED0558-27A4-4F0C-802C-CDBC5ABC18AE}" dt="2024-12-18T16:09:45.133" v="188" actId="478"/>
          <ac:spMkLst>
            <pc:docMk/>
            <pc:sldMk cId="3232987085" sldId="258"/>
            <ac:spMk id="5" creationId="{9589068E-0C6E-2316-AA5F-2C57EEB5A277}"/>
          </ac:spMkLst>
        </pc:spChg>
        <pc:spChg chg="mod">
          <ac:chgData name="athul sachuz" userId="b6df3731fa00325f" providerId="LiveId" clId="{15ED0558-27A4-4F0C-802C-CDBC5ABC18AE}" dt="2024-12-18T18:06:50.135" v="677" actId="207"/>
          <ac:spMkLst>
            <pc:docMk/>
            <pc:sldMk cId="3232987085" sldId="258"/>
            <ac:spMk id="201" creationId="{0851EFA8-0CAB-6499-F5E8-FE7571EC3D84}"/>
          </ac:spMkLst>
        </pc:spChg>
        <pc:spChg chg="add del">
          <ac:chgData name="athul sachuz" userId="b6df3731fa00325f" providerId="LiveId" clId="{15ED0558-27A4-4F0C-802C-CDBC5ABC18AE}" dt="2024-12-18T16:09:20.664" v="181" actId="26606"/>
          <ac:spMkLst>
            <pc:docMk/>
            <pc:sldMk cId="3232987085" sldId="258"/>
            <ac:spMk id="203" creationId="{BBFBD429-C7AA-4D85-BEBF-26ECE2DBAF84}"/>
          </ac:spMkLst>
        </pc:spChg>
        <pc:spChg chg="add del">
          <ac:chgData name="athul sachuz" userId="b6df3731fa00325f" providerId="LiveId" clId="{15ED0558-27A4-4F0C-802C-CDBC5ABC18AE}" dt="2024-12-18T16:09:20.664" v="181" actId="26606"/>
          <ac:spMkLst>
            <pc:docMk/>
            <pc:sldMk cId="3232987085" sldId="258"/>
            <ac:spMk id="204" creationId="{7A9CEEF0-7547-4FA2-93BD-0B8C799DD226}"/>
          </ac:spMkLst>
        </pc:spChg>
        <pc:spChg chg="add del">
          <ac:chgData name="athul sachuz" userId="b6df3731fa00325f" providerId="LiveId" clId="{15ED0558-27A4-4F0C-802C-CDBC5ABC18AE}" dt="2024-12-18T15:58:09.464" v="122" actId="26606"/>
          <ac:spMkLst>
            <pc:docMk/>
            <pc:sldMk cId="3232987085" sldId="258"/>
            <ac:spMk id="206" creationId="{1C582B07-D0F0-4B6B-A5D9-D2F192CB3A4E}"/>
          </ac:spMkLst>
        </pc:spChg>
        <pc:spChg chg="add del">
          <ac:chgData name="athul sachuz" userId="b6df3731fa00325f" providerId="LiveId" clId="{15ED0558-27A4-4F0C-802C-CDBC5ABC18AE}" dt="2024-12-18T15:58:09.464" v="122" actId="26606"/>
          <ac:spMkLst>
            <pc:docMk/>
            <pc:sldMk cId="3232987085" sldId="258"/>
            <ac:spMk id="208" creationId="{90B4ACB0-2B52-48C2-9BC9-553BE73567FC}"/>
          </ac:spMkLst>
        </pc:spChg>
        <pc:spChg chg="add del">
          <ac:chgData name="athul sachuz" userId="b6df3731fa00325f" providerId="LiveId" clId="{15ED0558-27A4-4F0C-802C-CDBC5ABC18AE}" dt="2024-12-18T15:58:09.464" v="122" actId="26606"/>
          <ac:spMkLst>
            <pc:docMk/>
            <pc:sldMk cId="3232987085" sldId="258"/>
            <ac:spMk id="210" creationId="{DA1A4301-6FFC-4C82-A1FA-7634D8CAA8F5}"/>
          </ac:spMkLst>
        </pc:spChg>
        <pc:spChg chg="add del">
          <ac:chgData name="athul sachuz" userId="b6df3731fa00325f" providerId="LiveId" clId="{15ED0558-27A4-4F0C-802C-CDBC5ABC18AE}" dt="2024-12-18T16:09:20.664" v="181" actId="26606"/>
          <ac:spMkLst>
            <pc:docMk/>
            <pc:sldMk cId="3232987085" sldId="258"/>
            <ac:spMk id="214" creationId="{87ED294B-4D40-44B4-86E7-F23C04688200}"/>
          </ac:spMkLst>
        </pc:spChg>
        <pc:spChg chg="add del">
          <ac:chgData name="athul sachuz" userId="b6df3731fa00325f" providerId="LiveId" clId="{15ED0558-27A4-4F0C-802C-CDBC5ABC18AE}" dt="2024-12-18T16:09:20.664" v="181" actId="26606"/>
          <ac:spMkLst>
            <pc:docMk/>
            <pc:sldMk cId="3232987085" sldId="258"/>
            <ac:spMk id="216" creationId="{55D78701-1D8D-45A3-9B44-A94C334622CF}"/>
          </ac:spMkLst>
        </pc:spChg>
        <pc:spChg chg="add del">
          <ac:chgData name="athul sachuz" userId="b6df3731fa00325f" providerId="LiveId" clId="{15ED0558-27A4-4F0C-802C-CDBC5ABC18AE}" dt="2024-12-18T16:09:20.664" v="181" actId="26606"/>
          <ac:spMkLst>
            <pc:docMk/>
            <pc:sldMk cId="3232987085" sldId="258"/>
            <ac:spMk id="218" creationId="{B8C595DB-254F-4E8B-9C0D-648B3FF1B083}"/>
          </ac:spMkLst>
        </pc:spChg>
        <pc:spChg chg="add del">
          <ac:chgData name="athul sachuz" userId="b6df3731fa00325f" providerId="LiveId" clId="{15ED0558-27A4-4F0C-802C-CDBC5ABC18AE}" dt="2024-12-18T16:09:20.664" v="181" actId="26606"/>
          <ac:spMkLst>
            <pc:docMk/>
            <pc:sldMk cId="3232987085" sldId="258"/>
            <ac:spMk id="220" creationId="{2E000235-D5DF-4D2F-AECA-3814821B5C83}"/>
          </ac:spMkLst>
        </pc:spChg>
        <pc:spChg chg="add del">
          <ac:chgData name="athul sachuz" userId="b6df3731fa00325f" providerId="LiveId" clId="{15ED0558-27A4-4F0C-802C-CDBC5ABC18AE}" dt="2024-12-18T16:09:20.664" v="181" actId="26606"/>
          <ac:spMkLst>
            <pc:docMk/>
            <pc:sldMk cId="3232987085" sldId="258"/>
            <ac:spMk id="222" creationId="{D7CE0E87-2C2C-4907-BBE3-D24D86C42AE9}"/>
          </ac:spMkLst>
        </pc:spChg>
        <pc:spChg chg="add del">
          <ac:chgData name="athul sachuz" userId="b6df3731fa00325f" providerId="LiveId" clId="{15ED0558-27A4-4F0C-802C-CDBC5ABC18AE}" dt="2024-12-18T16:09:20.664" v="181" actId="26606"/>
          <ac:spMkLst>
            <pc:docMk/>
            <pc:sldMk cId="3232987085" sldId="258"/>
            <ac:spMk id="224" creationId="{8FF0BC47-4F6D-4430-8C11-E1566CBF6319}"/>
          </ac:spMkLst>
        </pc:spChg>
        <pc:spChg chg="add del">
          <ac:chgData name="athul sachuz" userId="b6df3731fa00325f" providerId="LiveId" clId="{15ED0558-27A4-4F0C-802C-CDBC5ABC18AE}" dt="2024-12-18T16:09:20.664" v="181" actId="26606"/>
          <ac:spMkLst>
            <pc:docMk/>
            <pc:sldMk cId="3232987085" sldId="258"/>
            <ac:spMk id="226" creationId="{5B73C5C4-3778-4E76-9467-8B46C9F91FEE}"/>
          </ac:spMkLst>
        </pc:spChg>
        <pc:spChg chg="add del">
          <ac:chgData name="athul sachuz" userId="b6df3731fa00325f" providerId="LiveId" clId="{15ED0558-27A4-4F0C-802C-CDBC5ABC18AE}" dt="2024-12-18T16:09:34.196" v="183" actId="26606"/>
          <ac:spMkLst>
            <pc:docMk/>
            <pc:sldMk cId="3232987085" sldId="258"/>
            <ac:spMk id="228" creationId="{BDDE9CD4-0E0A-4129-8689-A89C4E9A666D}"/>
          </ac:spMkLst>
        </pc:spChg>
        <pc:spChg chg="add del">
          <ac:chgData name="athul sachuz" userId="b6df3731fa00325f" providerId="LiveId" clId="{15ED0558-27A4-4F0C-802C-CDBC5ABC18AE}" dt="2024-12-18T17:45:40.027" v="530"/>
          <ac:spMkLst>
            <pc:docMk/>
            <pc:sldMk cId="3232987085" sldId="258"/>
            <ac:spMk id="238" creationId="{3F088236-D655-4F88-B238-E16762358025}"/>
          </ac:spMkLst>
        </pc:spChg>
        <pc:spChg chg="add del">
          <ac:chgData name="athul sachuz" userId="b6df3731fa00325f" providerId="LiveId" clId="{15ED0558-27A4-4F0C-802C-CDBC5ABC18AE}" dt="2024-12-18T17:45:40.027" v="530"/>
          <ac:spMkLst>
            <pc:docMk/>
            <pc:sldMk cId="3232987085" sldId="258"/>
            <ac:spMk id="239" creationId="{3DAC0C92-199E-475C-9390-119A9B027276}"/>
          </ac:spMkLst>
        </pc:spChg>
        <pc:spChg chg="add del">
          <ac:chgData name="athul sachuz" userId="b6df3731fa00325f" providerId="LiveId" clId="{15ED0558-27A4-4F0C-802C-CDBC5ABC18AE}" dt="2024-12-18T17:45:40.027" v="530"/>
          <ac:spMkLst>
            <pc:docMk/>
            <pc:sldMk cId="3232987085" sldId="258"/>
            <ac:spMk id="240" creationId="{C4CFB339-0ED8-4FE2-9EF1-6D1375B8499B}"/>
          </ac:spMkLst>
        </pc:spChg>
        <pc:spChg chg="add del">
          <ac:chgData name="athul sachuz" userId="b6df3731fa00325f" providerId="LiveId" clId="{15ED0558-27A4-4F0C-802C-CDBC5ABC18AE}" dt="2024-12-18T17:45:40.027" v="530"/>
          <ac:spMkLst>
            <pc:docMk/>
            <pc:sldMk cId="3232987085" sldId="258"/>
            <ac:spMk id="241" creationId="{31896C80-2069-4431-9C19-83B913734490}"/>
          </ac:spMkLst>
        </pc:spChg>
        <pc:spChg chg="add del">
          <ac:chgData name="athul sachuz" userId="b6df3731fa00325f" providerId="LiveId" clId="{15ED0558-27A4-4F0C-802C-CDBC5ABC18AE}" dt="2024-12-18T17:45:40.027" v="530"/>
          <ac:spMkLst>
            <pc:docMk/>
            <pc:sldMk cId="3232987085" sldId="258"/>
            <ac:spMk id="242" creationId="{BF120A21-0841-4823-B0C4-28AEBCEF9B78}"/>
          </ac:spMkLst>
        </pc:spChg>
        <pc:spChg chg="add del">
          <ac:chgData name="athul sachuz" userId="b6df3731fa00325f" providerId="LiveId" clId="{15ED0558-27A4-4F0C-802C-CDBC5ABC18AE}" dt="2024-12-18T17:45:40.027" v="530"/>
          <ac:spMkLst>
            <pc:docMk/>
            <pc:sldMk cId="3232987085" sldId="258"/>
            <ac:spMk id="243" creationId="{DBB05BAE-BBD3-4289-899F-A6851503C6B0}"/>
          </ac:spMkLst>
        </pc:spChg>
        <pc:spChg chg="add del">
          <ac:chgData name="athul sachuz" userId="b6df3731fa00325f" providerId="LiveId" clId="{15ED0558-27A4-4F0C-802C-CDBC5ABC18AE}" dt="2024-12-18T17:45:40.027" v="530"/>
          <ac:spMkLst>
            <pc:docMk/>
            <pc:sldMk cId="3232987085" sldId="258"/>
            <ac:spMk id="244" creationId="{9874D11C-36F5-4BBE-A490-019A54E953B0}"/>
          </ac:spMkLst>
        </pc:spChg>
        <pc:grpChg chg="add del">
          <ac:chgData name="athul sachuz" userId="b6df3731fa00325f" providerId="LiveId" clId="{15ED0558-27A4-4F0C-802C-CDBC5ABC18AE}" dt="2024-12-18T15:58:09.464" v="122" actId="26606"/>
          <ac:grpSpMkLst>
            <pc:docMk/>
            <pc:sldMk cId="3232987085" sldId="258"/>
            <ac:grpSpMk id="212" creationId="{8323DD1D-77DE-48B2-A0A0-6265801531E5}"/>
          </ac:grpSpMkLst>
        </pc:grpChg>
        <pc:grpChg chg="add del">
          <ac:chgData name="athul sachuz" userId="b6df3731fa00325f" providerId="LiveId" clId="{15ED0558-27A4-4F0C-802C-CDBC5ABC18AE}" dt="2024-12-18T16:09:34.196" v="183" actId="26606"/>
          <ac:grpSpMkLst>
            <pc:docMk/>
            <pc:sldMk cId="3232987085" sldId="258"/>
            <ac:grpSpMk id="229" creationId="{85DB3CA2-FA66-42B9-90EF-394894352D8C}"/>
          </ac:grpSpMkLst>
        </pc:grpChg>
        <pc:picChg chg="mod ord modCrop">
          <ac:chgData name="athul sachuz" userId="b6df3731fa00325f" providerId="LiveId" clId="{15ED0558-27A4-4F0C-802C-CDBC5ABC18AE}" dt="2024-12-18T16:26:16.108" v="306" actId="14100"/>
          <ac:picMkLst>
            <pc:docMk/>
            <pc:sldMk cId="3232987085" sldId="258"/>
            <ac:picMk id="154" creationId="{BA0B40F9-54DC-468C-0761-EE9ADCB3BDCD}"/>
          </ac:picMkLst>
        </pc:picChg>
        <pc:cxnChg chg="add del">
          <ac:chgData name="athul sachuz" userId="b6df3731fa00325f" providerId="LiveId" clId="{15ED0558-27A4-4F0C-802C-CDBC5ABC18AE}" dt="2024-12-18T16:09:20.664" v="181" actId="26606"/>
          <ac:cxnSpMkLst>
            <pc:docMk/>
            <pc:sldMk cId="3232987085" sldId="258"/>
            <ac:cxnSpMk id="205" creationId="{AA02E860-D290-48CF-9C38-BC8EB8854370}"/>
          </ac:cxnSpMkLst>
        </pc:cxnChg>
        <pc:cxnChg chg="add del">
          <ac:chgData name="athul sachuz" userId="b6df3731fa00325f" providerId="LiveId" clId="{15ED0558-27A4-4F0C-802C-CDBC5ABC18AE}" dt="2024-12-18T16:09:20.664" v="181" actId="26606"/>
          <ac:cxnSpMkLst>
            <pc:docMk/>
            <pc:sldMk cId="3232987085" sldId="258"/>
            <ac:cxnSpMk id="207" creationId="{CBF60179-3A15-468E-86D0-1C2FFD504BA5}"/>
          </ac:cxnSpMkLst>
        </pc:cxnChg>
        <pc:cxnChg chg="add del">
          <ac:chgData name="athul sachuz" userId="b6df3731fa00325f" providerId="LiveId" clId="{15ED0558-27A4-4F0C-802C-CDBC5ABC18AE}" dt="2024-12-18T17:45:40.027" v="530"/>
          <ac:cxnSpMkLst>
            <pc:docMk/>
            <pc:sldMk cId="3232987085" sldId="258"/>
            <ac:cxnSpMk id="236" creationId="{64FA5DFF-7FE6-4855-84E6-DFA78EE978BD}"/>
          </ac:cxnSpMkLst>
        </pc:cxnChg>
        <pc:cxnChg chg="add del">
          <ac:chgData name="athul sachuz" userId="b6df3731fa00325f" providerId="LiveId" clId="{15ED0558-27A4-4F0C-802C-CDBC5ABC18AE}" dt="2024-12-18T17:45:40.027" v="530"/>
          <ac:cxnSpMkLst>
            <pc:docMk/>
            <pc:sldMk cId="3232987085" sldId="258"/>
            <ac:cxnSpMk id="237" creationId="{2AFD8CBA-54A3-4363-991B-B9C631BBFA74}"/>
          </ac:cxnSpMkLst>
        </pc:cxnChg>
      </pc:sldChg>
      <pc:sldChg chg="modSp mod">
        <pc:chgData name="athul sachuz" userId="b6df3731fa00325f" providerId="LiveId" clId="{15ED0558-27A4-4F0C-802C-CDBC5ABC18AE}" dt="2024-12-18T18:06:22.087" v="674" actId="207"/>
        <pc:sldMkLst>
          <pc:docMk/>
          <pc:sldMk cId="3978789165" sldId="259"/>
        </pc:sldMkLst>
        <pc:spChg chg="mod">
          <ac:chgData name="athul sachuz" userId="b6df3731fa00325f" providerId="LiveId" clId="{15ED0558-27A4-4F0C-802C-CDBC5ABC18AE}" dt="2024-12-18T17:46:40.402" v="535" actId="1076"/>
          <ac:spMkLst>
            <pc:docMk/>
            <pc:sldMk cId="3978789165" sldId="259"/>
            <ac:spMk id="2" creationId="{7E4203C2-F72A-BC0E-1352-2BB55D562306}"/>
          </ac:spMkLst>
        </pc:spChg>
        <pc:spChg chg="mod">
          <ac:chgData name="athul sachuz" userId="b6df3731fa00325f" providerId="LiveId" clId="{15ED0558-27A4-4F0C-802C-CDBC5ABC18AE}" dt="2024-12-18T17:47:00.083" v="538" actId="14100"/>
          <ac:spMkLst>
            <pc:docMk/>
            <pc:sldMk cId="3978789165" sldId="259"/>
            <ac:spMk id="3" creationId="{93276860-4ABC-1D0E-1402-48CD7A76407C}"/>
          </ac:spMkLst>
        </pc:spChg>
        <pc:spChg chg="mod">
          <ac:chgData name="athul sachuz" userId="b6df3731fa00325f" providerId="LiveId" clId="{15ED0558-27A4-4F0C-802C-CDBC5ABC18AE}" dt="2024-12-18T18:06:14.595" v="673" actId="207"/>
          <ac:spMkLst>
            <pc:docMk/>
            <pc:sldMk cId="3978789165" sldId="259"/>
            <ac:spMk id="11" creationId="{F886C425-0CA2-938D-BD4E-AF5715B2CA8E}"/>
          </ac:spMkLst>
        </pc:spChg>
        <pc:spChg chg="mod">
          <ac:chgData name="athul sachuz" userId="b6df3731fa00325f" providerId="LiveId" clId="{15ED0558-27A4-4F0C-802C-CDBC5ABC18AE}" dt="2024-12-18T18:06:22.087" v="674" actId="207"/>
          <ac:spMkLst>
            <pc:docMk/>
            <pc:sldMk cId="3978789165" sldId="259"/>
            <ac:spMk id="15" creationId="{6389F9C2-8207-88C4-2A6F-C9570BA9798A}"/>
          </ac:spMkLst>
        </pc:spChg>
        <pc:spChg chg="mod">
          <ac:chgData name="athul sachuz" userId="b6df3731fa00325f" providerId="LiveId" clId="{15ED0558-27A4-4F0C-802C-CDBC5ABC18AE}" dt="2024-12-18T16:29:56.335" v="338" actId="12"/>
          <ac:spMkLst>
            <pc:docMk/>
            <pc:sldMk cId="3978789165" sldId="259"/>
            <ac:spMk id="47" creationId="{233D8DEA-B1B8-AAA6-CC91-DDC5A8814196}"/>
          </ac:spMkLst>
        </pc:spChg>
      </pc:sldChg>
      <pc:sldChg chg="addSp modSp mod setBg">
        <pc:chgData name="athul sachuz" userId="b6df3731fa00325f" providerId="LiveId" clId="{15ED0558-27A4-4F0C-802C-CDBC5ABC18AE}" dt="2024-12-18T18:07:08.771" v="678" actId="207"/>
        <pc:sldMkLst>
          <pc:docMk/>
          <pc:sldMk cId="3345545910" sldId="260"/>
        </pc:sldMkLst>
        <pc:spChg chg="mod">
          <ac:chgData name="athul sachuz" userId="b6df3731fa00325f" providerId="LiveId" clId="{15ED0558-27A4-4F0C-802C-CDBC5ABC18AE}" dt="2024-12-18T16:37:23.335" v="391" actId="1076"/>
          <ac:spMkLst>
            <pc:docMk/>
            <pc:sldMk cId="3345545910" sldId="260"/>
            <ac:spMk id="2" creationId="{0F720F63-D4CD-62FB-A587-F1D1F307076D}"/>
          </ac:spMkLst>
        </pc:spChg>
        <pc:spChg chg="mod">
          <ac:chgData name="athul sachuz" userId="b6df3731fa00325f" providerId="LiveId" clId="{15ED0558-27A4-4F0C-802C-CDBC5ABC18AE}" dt="2024-12-18T16:30:44.278" v="345" actId="1076"/>
          <ac:spMkLst>
            <pc:docMk/>
            <pc:sldMk cId="3345545910" sldId="260"/>
            <ac:spMk id="3" creationId="{0D69E127-608A-41BA-C228-F138D938F98E}"/>
          </ac:spMkLst>
        </pc:spChg>
        <pc:spChg chg="add mod">
          <ac:chgData name="athul sachuz" userId="b6df3731fa00325f" providerId="LiveId" clId="{15ED0558-27A4-4F0C-802C-CDBC5ABC18AE}" dt="2024-12-18T18:07:08.771" v="678" actId="207"/>
          <ac:spMkLst>
            <pc:docMk/>
            <pc:sldMk cId="3345545910" sldId="260"/>
            <ac:spMk id="5" creationId="{DCDBA455-9377-5A7A-B9B6-7CFC01A2CB7A}"/>
          </ac:spMkLst>
        </pc:spChg>
      </pc:sldChg>
      <pc:sldChg chg="addSp delSp modSp new mod">
        <pc:chgData name="athul sachuz" userId="b6df3731fa00325f" providerId="LiveId" clId="{15ED0558-27A4-4F0C-802C-CDBC5ABC18AE}" dt="2024-12-18T18:21:45.596" v="765" actId="14100"/>
        <pc:sldMkLst>
          <pc:docMk/>
          <pc:sldMk cId="3661521044" sldId="261"/>
        </pc:sldMkLst>
        <pc:spChg chg="mod">
          <ac:chgData name="athul sachuz" userId="b6df3731fa00325f" providerId="LiveId" clId="{15ED0558-27A4-4F0C-802C-CDBC5ABC18AE}" dt="2024-12-18T16:50:33.323" v="430" actId="14100"/>
          <ac:spMkLst>
            <pc:docMk/>
            <pc:sldMk cId="3661521044" sldId="261"/>
            <ac:spMk id="2" creationId="{25B02035-9C18-F53A-D6B9-66D9CE9F01FD}"/>
          </ac:spMkLst>
        </pc:spChg>
        <pc:spChg chg="del mod">
          <ac:chgData name="athul sachuz" userId="b6df3731fa00325f" providerId="LiveId" clId="{15ED0558-27A4-4F0C-802C-CDBC5ABC18AE}" dt="2024-12-18T17:43:58.526" v="523" actId="931"/>
          <ac:spMkLst>
            <pc:docMk/>
            <pc:sldMk cId="3661521044" sldId="261"/>
            <ac:spMk id="3" creationId="{D75E6366-E17A-CA1E-1667-53BD3542B604}"/>
          </ac:spMkLst>
        </pc:spChg>
        <pc:spChg chg="add del mod">
          <ac:chgData name="athul sachuz" userId="b6df3731fa00325f" providerId="LiveId" clId="{15ED0558-27A4-4F0C-802C-CDBC5ABC18AE}" dt="2024-12-18T18:21:12.139" v="757" actId="931"/>
          <ac:spMkLst>
            <pc:docMk/>
            <pc:sldMk cId="3661521044" sldId="261"/>
            <ac:spMk id="7" creationId="{7AF6AE25-F76B-B2B4-878E-938F2FEAA394}"/>
          </ac:spMkLst>
        </pc:spChg>
        <pc:picChg chg="add del mod">
          <ac:chgData name="athul sachuz" userId="b6df3731fa00325f" providerId="LiveId" clId="{15ED0558-27A4-4F0C-802C-CDBC5ABC18AE}" dt="2024-12-18T18:21:01.264" v="756" actId="478"/>
          <ac:picMkLst>
            <pc:docMk/>
            <pc:sldMk cId="3661521044" sldId="261"/>
            <ac:picMk id="5" creationId="{711362EF-955B-7608-D7FD-66F6F21C5AEE}"/>
          </ac:picMkLst>
        </pc:picChg>
        <pc:picChg chg="add mod">
          <ac:chgData name="athul sachuz" userId="b6df3731fa00325f" providerId="LiveId" clId="{15ED0558-27A4-4F0C-802C-CDBC5ABC18AE}" dt="2024-12-18T18:21:45.596" v="765" actId="14100"/>
          <ac:picMkLst>
            <pc:docMk/>
            <pc:sldMk cId="3661521044" sldId="261"/>
            <ac:picMk id="9" creationId="{F84AFADC-8399-000C-2EB3-DE31E8F99411}"/>
          </ac:picMkLst>
        </pc:picChg>
      </pc:sldChg>
      <pc:sldChg chg="addSp delSp modSp new mod setBg">
        <pc:chgData name="athul sachuz" userId="b6df3731fa00325f" providerId="LiveId" clId="{15ED0558-27A4-4F0C-802C-CDBC5ABC18AE}" dt="2024-12-18T18:12:49.953" v="737" actId="1076"/>
        <pc:sldMkLst>
          <pc:docMk/>
          <pc:sldMk cId="1551747160" sldId="262"/>
        </pc:sldMkLst>
        <pc:spChg chg="mod">
          <ac:chgData name="athul sachuz" userId="b6df3731fa00325f" providerId="LiveId" clId="{15ED0558-27A4-4F0C-802C-CDBC5ABC18AE}" dt="2024-12-18T17:54:19.750" v="569" actId="26606"/>
          <ac:spMkLst>
            <pc:docMk/>
            <pc:sldMk cId="1551747160" sldId="262"/>
            <ac:spMk id="2" creationId="{71E334E2-0BC4-8902-B5CC-DBF054773490}"/>
          </ac:spMkLst>
        </pc:spChg>
        <pc:spChg chg="add del mod">
          <ac:chgData name="athul sachuz" userId="b6df3731fa00325f" providerId="LiveId" clId="{15ED0558-27A4-4F0C-802C-CDBC5ABC18AE}" dt="2024-12-18T17:54:17.843" v="568" actId="22"/>
          <ac:spMkLst>
            <pc:docMk/>
            <pc:sldMk cId="1551747160" sldId="262"/>
            <ac:spMk id="3" creationId="{BFB823B0-0719-B950-849F-1B49C14F6EE3}"/>
          </ac:spMkLst>
        </pc:spChg>
        <pc:spChg chg="add del">
          <ac:chgData name="athul sachuz" userId="b6df3731fa00325f" providerId="LiveId" clId="{15ED0558-27A4-4F0C-802C-CDBC5ABC18AE}" dt="2024-12-18T17:53:50.569" v="562" actId="26606"/>
          <ac:spMkLst>
            <pc:docMk/>
            <pc:sldMk cId="1551747160" sldId="262"/>
            <ac:spMk id="9" creationId="{2EED3742-36FA-FC9C-6E85-189F6D63C946}"/>
          </ac:spMkLst>
        </pc:spChg>
        <pc:spChg chg="add del">
          <ac:chgData name="athul sachuz" userId="b6df3731fa00325f" providerId="LiveId" clId="{15ED0558-27A4-4F0C-802C-CDBC5ABC18AE}" dt="2024-12-18T17:54:46.425" v="570" actId="22"/>
          <ac:spMkLst>
            <pc:docMk/>
            <pc:sldMk cId="1551747160" sldId="262"/>
            <ac:spMk id="14" creationId="{30353D89-782B-98B2-57D3-BD1B3AD8CCFD}"/>
          </ac:spMkLst>
        </pc:spChg>
        <pc:picChg chg="add del mod ord">
          <ac:chgData name="athul sachuz" userId="b6df3731fa00325f" providerId="LiveId" clId="{15ED0558-27A4-4F0C-802C-CDBC5ABC18AE}" dt="2024-12-18T17:53:53.237" v="567" actId="22"/>
          <ac:picMkLst>
            <pc:docMk/>
            <pc:sldMk cId="1551747160" sldId="262"/>
            <ac:picMk id="5" creationId="{3F395AA1-6814-BE57-8515-E6DAFF91A879}"/>
          </ac:picMkLst>
        </pc:picChg>
        <pc:picChg chg="add del mod ord">
          <ac:chgData name="athul sachuz" userId="b6df3731fa00325f" providerId="LiveId" clId="{15ED0558-27A4-4F0C-802C-CDBC5ABC18AE}" dt="2024-12-18T17:53:50.112" v="561" actId="22"/>
          <ac:picMkLst>
            <pc:docMk/>
            <pc:sldMk cId="1551747160" sldId="262"/>
            <ac:picMk id="7" creationId="{B6DBE2D4-BAE0-418B-33E5-56ECFC56581E}"/>
          </ac:picMkLst>
        </pc:picChg>
        <pc:picChg chg="add mod ord">
          <ac:chgData name="athul sachuz" userId="b6df3731fa00325f" providerId="LiveId" clId="{15ED0558-27A4-4F0C-802C-CDBC5ABC18AE}" dt="2024-12-18T17:55:18.554" v="577" actId="14100"/>
          <ac:picMkLst>
            <pc:docMk/>
            <pc:sldMk cId="1551747160" sldId="262"/>
            <ac:picMk id="10" creationId="{7AB0E00E-F37A-93F6-0428-47D319D0DDF7}"/>
          </ac:picMkLst>
        </pc:picChg>
        <pc:picChg chg="add mod ord">
          <ac:chgData name="athul sachuz" userId="b6df3731fa00325f" providerId="LiveId" clId="{15ED0558-27A4-4F0C-802C-CDBC5ABC18AE}" dt="2024-12-18T18:12:49.953" v="737" actId="1076"/>
          <ac:picMkLst>
            <pc:docMk/>
            <pc:sldMk cId="1551747160" sldId="262"/>
            <ac:picMk id="12" creationId="{A5956798-8763-50A6-DAFE-58D8A2B6DAAE}"/>
          </ac:picMkLst>
        </pc:picChg>
      </pc:sldChg>
      <pc:sldChg chg="addSp delSp modSp new mod setBg">
        <pc:chgData name="athul sachuz" userId="b6df3731fa00325f" providerId="LiveId" clId="{15ED0558-27A4-4F0C-802C-CDBC5ABC18AE}" dt="2024-12-18T18:13:56.295" v="741" actId="1076"/>
        <pc:sldMkLst>
          <pc:docMk/>
          <pc:sldMk cId="3143919047" sldId="263"/>
        </pc:sldMkLst>
        <pc:spChg chg="mod">
          <ac:chgData name="athul sachuz" userId="b6df3731fa00325f" providerId="LiveId" clId="{15ED0558-27A4-4F0C-802C-CDBC5ABC18AE}" dt="2024-12-18T18:01:21.214" v="638" actId="1076"/>
          <ac:spMkLst>
            <pc:docMk/>
            <pc:sldMk cId="3143919047" sldId="263"/>
            <ac:spMk id="2" creationId="{367EBC6A-85DD-8E32-8120-5D78E2674F5F}"/>
          </ac:spMkLst>
        </pc:spChg>
        <pc:spChg chg="del mod">
          <ac:chgData name="athul sachuz" userId="b6df3731fa00325f" providerId="LiveId" clId="{15ED0558-27A4-4F0C-802C-CDBC5ABC18AE}" dt="2024-12-18T17:57:10.007" v="581" actId="22"/>
          <ac:spMkLst>
            <pc:docMk/>
            <pc:sldMk cId="3143919047" sldId="263"/>
            <ac:spMk id="3" creationId="{E66A2E4A-C76C-E44E-9717-183D3CF9E18A}"/>
          </ac:spMkLst>
        </pc:spChg>
        <pc:spChg chg="add del">
          <ac:chgData name="athul sachuz" userId="b6df3731fa00325f" providerId="LiveId" clId="{15ED0558-27A4-4F0C-802C-CDBC5ABC18AE}" dt="2024-12-18T17:57:44.552" v="586" actId="22"/>
          <ac:spMkLst>
            <pc:docMk/>
            <pc:sldMk cId="3143919047" sldId="263"/>
            <ac:spMk id="9" creationId="{25EFCAB5-E213-5BDB-B4CF-F3A3218725B0}"/>
          </ac:spMkLst>
        </pc:spChg>
        <pc:spChg chg="add del">
          <ac:chgData name="athul sachuz" userId="b6df3731fa00325f" providerId="LiveId" clId="{15ED0558-27A4-4F0C-802C-CDBC5ABC18AE}" dt="2024-12-18T18:01:02.566" v="631" actId="22"/>
          <ac:spMkLst>
            <pc:docMk/>
            <pc:sldMk cId="3143919047" sldId="263"/>
            <ac:spMk id="11" creationId="{A4E6D8A8-A30C-6F1D-78D2-E630619723A8}"/>
          </ac:spMkLst>
        </pc:spChg>
        <pc:picChg chg="add mod ord">
          <ac:chgData name="athul sachuz" userId="b6df3731fa00325f" providerId="LiveId" clId="{15ED0558-27A4-4F0C-802C-CDBC5ABC18AE}" dt="2024-12-18T18:12:31.634" v="733" actId="1076"/>
          <ac:picMkLst>
            <pc:docMk/>
            <pc:sldMk cId="3143919047" sldId="263"/>
            <ac:picMk id="5" creationId="{16B8F205-28E1-73B9-8A76-D565F166F535}"/>
          </ac:picMkLst>
        </pc:picChg>
        <pc:picChg chg="add mod ord modCrop">
          <ac:chgData name="athul sachuz" userId="b6df3731fa00325f" providerId="LiveId" clId="{15ED0558-27A4-4F0C-802C-CDBC5ABC18AE}" dt="2024-12-18T18:12:39.093" v="736" actId="1076"/>
          <ac:picMkLst>
            <pc:docMk/>
            <pc:sldMk cId="3143919047" sldId="263"/>
            <ac:picMk id="7" creationId="{6FB2BD44-294B-F6CF-C992-5781B982E982}"/>
          </ac:picMkLst>
        </pc:picChg>
        <pc:picChg chg="add mod ord">
          <ac:chgData name="athul sachuz" userId="b6df3731fa00325f" providerId="LiveId" clId="{15ED0558-27A4-4F0C-802C-CDBC5ABC18AE}" dt="2024-12-18T18:13:56.295" v="741" actId="1076"/>
          <ac:picMkLst>
            <pc:docMk/>
            <pc:sldMk cId="3143919047" sldId="263"/>
            <ac:picMk id="10" creationId="{163E12D7-2890-7A30-6FEA-95772BA0B761}"/>
          </ac:picMkLst>
        </pc:picChg>
      </pc:sldChg>
      <pc:sldChg chg="addSp delSp modSp new mod setBg">
        <pc:chgData name="athul sachuz" userId="b6df3731fa00325f" providerId="LiveId" clId="{15ED0558-27A4-4F0C-802C-CDBC5ABC18AE}" dt="2024-12-18T19:19:02.243" v="1714" actId="14100"/>
        <pc:sldMkLst>
          <pc:docMk/>
          <pc:sldMk cId="45814704" sldId="264"/>
        </pc:sldMkLst>
        <pc:spChg chg="mod">
          <ac:chgData name="athul sachuz" userId="b6df3731fa00325f" providerId="LiveId" clId="{15ED0558-27A4-4F0C-802C-CDBC5ABC18AE}" dt="2024-12-18T18:10:19.202" v="715" actId="26606"/>
          <ac:spMkLst>
            <pc:docMk/>
            <pc:sldMk cId="45814704" sldId="264"/>
            <ac:spMk id="2" creationId="{E06A4123-E433-649C-9433-F3BAD3B438AE}"/>
          </ac:spMkLst>
        </pc:spChg>
        <pc:spChg chg="del mod">
          <ac:chgData name="athul sachuz" userId="b6df3731fa00325f" providerId="LiveId" clId="{15ED0558-27A4-4F0C-802C-CDBC5ABC18AE}" dt="2024-12-18T18:05:32.546" v="670" actId="22"/>
          <ac:spMkLst>
            <pc:docMk/>
            <pc:sldMk cId="45814704" sldId="264"/>
            <ac:spMk id="3" creationId="{EDB05498-33D8-257D-98AE-26C6E09D6E5E}"/>
          </ac:spMkLst>
        </pc:spChg>
        <pc:spChg chg="add mod">
          <ac:chgData name="athul sachuz" userId="b6df3731fa00325f" providerId="LiveId" clId="{15ED0558-27A4-4F0C-802C-CDBC5ABC18AE}" dt="2024-12-18T19:19:02.243" v="1714" actId="14100"/>
          <ac:spMkLst>
            <pc:docMk/>
            <pc:sldMk cId="45814704" sldId="264"/>
            <ac:spMk id="7" creationId="{D7D82C16-3253-9E1C-4324-37FBDFF37451}"/>
          </ac:spMkLst>
        </pc:spChg>
        <pc:spChg chg="add del mod">
          <ac:chgData name="athul sachuz" userId="b6df3731fa00325f" providerId="LiveId" clId="{15ED0558-27A4-4F0C-802C-CDBC5ABC18AE}" dt="2024-12-18T18:14:13.602" v="743" actId="931"/>
          <ac:spMkLst>
            <pc:docMk/>
            <pc:sldMk cId="45814704" sldId="264"/>
            <ac:spMk id="9" creationId="{4FFD0A3B-699A-2C3F-463E-546BA1B8F2DF}"/>
          </ac:spMkLst>
        </pc:spChg>
        <pc:grpChg chg="add del">
          <ac:chgData name="athul sachuz" userId="b6df3731fa00325f" providerId="LiveId" clId="{15ED0558-27A4-4F0C-802C-CDBC5ABC18AE}" dt="2024-12-18T18:10:19.202" v="715" actId="26606"/>
          <ac:grpSpMkLst>
            <pc:docMk/>
            <pc:sldMk cId="45814704" sldId="264"/>
            <ac:grpSpMk id="12" creationId="{4815A7B4-532E-48C9-AC24-D78ACF3339DB}"/>
          </ac:grpSpMkLst>
        </pc:grpChg>
        <pc:picChg chg="add del mod ord">
          <ac:chgData name="athul sachuz" userId="b6df3731fa00325f" providerId="LiveId" clId="{15ED0558-27A4-4F0C-802C-CDBC5ABC18AE}" dt="2024-12-18T18:13:59.108" v="742" actId="478"/>
          <ac:picMkLst>
            <pc:docMk/>
            <pc:sldMk cId="45814704" sldId="264"/>
            <ac:picMk id="5" creationId="{D7C695F4-7C87-CFFA-D200-74E9F113133C}"/>
          </ac:picMkLst>
        </pc:picChg>
        <pc:picChg chg="add mod">
          <ac:chgData name="athul sachuz" userId="b6df3731fa00325f" providerId="LiveId" clId="{15ED0558-27A4-4F0C-802C-CDBC5ABC18AE}" dt="2024-12-18T18:23:31.730" v="769" actId="1076"/>
          <ac:picMkLst>
            <pc:docMk/>
            <pc:sldMk cId="45814704" sldId="264"/>
            <ac:picMk id="11" creationId="{F8D487FA-D3CB-93E0-9DF8-687DF9FB81AF}"/>
          </ac:picMkLst>
        </pc:picChg>
      </pc:sldChg>
      <pc:sldChg chg="addSp delSp modSp new mod">
        <pc:chgData name="athul sachuz" userId="b6df3731fa00325f" providerId="LiveId" clId="{15ED0558-27A4-4F0C-802C-CDBC5ABC18AE}" dt="2024-12-18T19:19:24.986" v="1716" actId="14100"/>
        <pc:sldMkLst>
          <pc:docMk/>
          <pc:sldMk cId="1418164639" sldId="265"/>
        </pc:sldMkLst>
        <pc:spChg chg="del mod">
          <ac:chgData name="athul sachuz" userId="b6df3731fa00325f" providerId="LiveId" clId="{15ED0558-27A4-4F0C-802C-CDBC5ABC18AE}" dt="2024-12-18T18:24:14.548" v="773" actId="478"/>
          <ac:spMkLst>
            <pc:docMk/>
            <pc:sldMk cId="1418164639" sldId="265"/>
            <ac:spMk id="2" creationId="{DBD9B372-6002-9CDF-37D2-7ABA73B59DC0}"/>
          </ac:spMkLst>
        </pc:spChg>
        <pc:spChg chg="del">
          <ac:chgData name="athul sachuz" userId="b6df3731fa00325f" providerId="LiveId" clId="{15ED0558-27A4-4F0C-802C-CDBC5ABC18AE}" dt="2024-12-18T18:24:42.536" v="789" actId="931"/>
          <ac:spMkLst>
            <pc:docMk/>
            <pc:sldMk cId="1418164639" sldId="265"/>
            <ac:spMk id="3" creationId="{53A475F0-5B6F-295A-0068-0832D60AC084}"/>
          </ac:spMkLst>
        </pc:spChg>
        <pc:spChg chg="add mod">
          <ac:chgData name="athul sachuz" userId="b6df3731fa00325f" providerId="LiveId" clId="{15ED0558-27A4-4F0C-802C-CDBC5ABC18AE}" dt="2024-12-18T18:24:00.019" v="771"/>
          <ac:spMkLst>
            <pc:docMk/>
            <pc:sldMk cId="1418164639" sldId="265"/>
            <ac:spMk id="4" creationId="{E6C1BC54-82AE-C97E-45AB-E3726C632DD7}"/>
          </ac:spMkLst>
        </pc:spChg>
        <pc:spChg chg="add mod">
          <ac:chgData name="athul sachuz" userId="b6df3731fa00325f" providerId="LiveId" clId="{15ED0558-27A4-4F0C-802C-CDBC5ABC18AE}" dt="2024-12-18T19:19:24.986" v="1716" actId="14100"/>
          <ac:spMkLst>
            <pc:docMk/>
            <pc:sldMk cId="1418164639" sldId="265"/>
            <ac:spMk id="5" creationId="{72845A00-E18E-7CF5-B578-04875149DC5E}"/>
          </ac:spMkLst>
        </pc:spChg>
        <pc:spChg chg="add del mod">
          <ac:chgData name="athul sachuz" userId="b6df3731fa00325f" providerId="LiveId" clId="{15ED0558-27A4-4F0C-802C-CDBC5ABC18AE}" dt="2024-12-18T18:25:02.612" v="795" actId="931"/>
          <ac:spMkLst>
            <pc:docMk/>
            <pc:sldMk cId="1418164639" sldId="265"/>
            <ac:spMk id="9" creationId="{E185B4F7-C31C-76F5-6AAE-821BBAA908BC}"/>
          </ac:spMkLst>
        </pc:spChg>
        <pc:picChg chg="add del mod">
          <ac:chgData name="athul sachuz" userId="b6df3731fa00325f" providerId="LiveId" clId="{15ED0558-27A4-4F0C-802C-CDBC5ABC18AE}" dt="2024-12-18T18:24:53.038" v="794" actId="478"/>
          <ac:picMkLst>
            <pc:docMk/>
            <pc:sldMk cId="1418164639" sldId="265"/>
            <ac:picMk id="7" creationId="{ECB0B738-3EB5-C1DE-881C-091B4129D30F}"/>
          </ac:picMkLst>
        </pc:picChg>
        <pc:picChg chg="add mod">
          <ac:chgData name="athul sachuz" userId="b6df3731fa00325f" providerId="LiveId" clId="{15ED0558-27A4-4F0C-802C-CDBC5ABC18AE}" dt="2024-12-18T18:25:24.784" v="803" actId="1076"/>
          <ac:picMkLst>
            <pc:docMk/>
            <pc:sldMk cId="1418164639" sldId="265"/>
            <ac:picMk id="11" creationId="{5A952F2F-BB87-5D2F-ADAF-D27262082420}"/>
          </ac:picMkLst>
        </pc:picChg>
      </pc:sldChg>
      <pc:sldChg chg="addSp delSp modSp new mod">
        <pc:chgData name="athul sachuz" userId="b6df3731fa00325f" providerId="LiveId" clId="{15ED0558-27A4-4F0C-802C-CDBC5ABC18AE}" dt="2024-12-18T19:18:39.403" v="1712" actId="403"/>
        <pc:sldMkLst>
          <pc:docMk/>
          <pc:sldMk cId="2203941818" sldId="266"/>
        </pc:sldMkLst>
        <pc:spChg chg="del mod">
          <ac:chgData name="athul sachuz" userId="b6df3731fa00325f" providerId="LiveId" clId="{15ED0558-27A4-4F0C-802C-CDBC5ABC18AE}" dt="2024-12-18T18:26:48.937" v="824" actId="478"/>
          <ac:spMkLst>
            <pc:docMk/>
            <pc:sldMk cId="2203941818" sldId="266"/>
            <ac:spMk id="2" creationId="{3F1F0999-790D-1AC9-CF00-9E347889CAEB}"/>
          </ac:spMkLst>
        </pc:spChg>
        <pc:spChg chg="del mod">
          <ac:chgData name="athul sachuz" userId="b6df3731fa00325f" providerId="LiveId" clId="{15ED0558-27A4-4F0C-802C-CDBC5ABC18AE}" dt="2024-12-18T18:33:36.422" v="826" actId="22"/>
          <ac:spMkLst>
            <pc:docMk/>
            <pc:sldMk cId="2203941818" sldId="266"/>
            <ac:spMk id="3" creationId="{D0BC1F4E-6001-631F-DCFB-C67004DFDA3A}"/>
          </ac:spMkLst>
        </pc:spChg>
        <pc:spChg chg="add mod">
          <ac:chgData name="athul sachuz" userId="b6df3731fa00325f" providerId="LiveId" clId="{15ED0558-27A4-4F0C-802C-CDBC5ABC18AE}" dt="2024-12-18T18:26:11.933" v="806"/>
          <ac:spMkLst>
            <pc:docMk/>
            <pc:sldMk cId="2203941818" sldId="266"/>
            <ac:spMk id="4" creationId="{CB270B06-2B7B-A133-D411-7186DAFDE56B}"/>
          </ac:spMkLst>
        </pc:spChg>
        <pc:spChg chg="add mod">
          <ac:chgData name="athul sachuz" userId="b6df3731fa00325f" providerId="LiveId" clId="{15ED0558-27A4-4F0C-802C-CDBC5ABC18AE}" dt="2024-12-18T19:18:39.403" v="1712" actId="403"/>
          <ac:spMkLst>
            <pc:docMk/>
            <pc:sldMk cId="2203941818" sldId="266"/>
            <ac:spMk id="5" creationId="{A2AB96F4-21AD-CCBF-3721-F83889ED5609}"/>
          </ac:spMkLst>
        </pc:spChg>
        <pc:spChg chg="add mod">
          <ac:chgData name="athul sachuz" userId="b6df3731fa00325f" providerId="LiveId" clId="{15ED0558-27A4-4F0C-802C-CDBC5ABC18AE}" dt="2024-12-18T18:45:34.065" v="1123" actId="20577"/>
          <ac:spMkLst>
            <pc:docMk/>
            <pc:sldMk cId="2203941818" sldId="266"/>
            <ac:spMk id="9" creationId="{3F7F5582-F6FF-EDB5-F21C-39D58014F9D3}"/>
          </ac:spMkLst>
        </pc:spChg>
        <pc:picChg chg="add mod ord">
          <ac:chgData name="athul sachuz" userId="b6df3731fa00325f" providerId="LiveId" clId="{15ED0558-27A4-4F0C-802C-CDBC5ABC18AE}" dt="2024-12-18T18:43:40.876" v="1064" actId="1076"/>
          <ac:picMkLst>
            <pc:docMk/>
            <pc:sldMk cId="2203941818" sldId="266"/>
            <ac:picMk id="7" creationId="{E51DAD96-DA3D-FCFB-475B-6BD3634AA449}"/>
          </ac:picMkLst>
        </pc:picChg>
        <pc:picChg chg="add del mod">
          <ac:chgData name="athul sachuz" userId="b6df3731fa00325f" providerId="LiveId" clId="{15ED0558-27A4-4F0C-802C-CDBC5ABC18AE}" dt="2024-12-18T18:43:34.371" v="1061" actId="478"/>
          <ac:picMkLst>
            <pc:docMk/>
            <pc:sldMk cId="2203941818" sldId="266"/>
            <ac:picMk id="11" creationId="{9F24A02E-BDC5-F0BF-C50A-E0498A8F693A}"/>
          </ac:picMkLst>
        </pc:picChg>
      </pc:sldChg>
      <pc:sldChg chg="addSp delSp modSp new mod">
        <pc:chgData name="athul sachuz" userId="b6df3731fa00325f" providerId="LiveId" clId="{15ED0558-27A4-4F0C-802C-CDBC5ABC18AE}" dt="2024-12-18T19:18:32.646" v="1711" actId="403"/>
        <pc:sldMkLst>
          <pc:docMk/>
          <pc:sldMk cId="2645379611" sldId="267"/>
        </pc:sldMkLst>
        <pc:spChg chg="del">
          <ac:chgData name="athul sachuz" userId="b6df3731fa00325f" providerId="LiveId" clId="{15ED0558-27A4-4F0C-802C-CDBC5ABC18AE}" dt="2024-12-18T18:44:46.864" v="1110" actId="478"/>
          <ac:spMkLst>
            <pc:docMk/>
            <pc:sldMk cId="2645379611" sldId="267"/>
            <ac:spMk id="2" creationId="{014B29B0-FE32-B696-10CE-127792F2FE54}"/>
          </ac:spMkLst>
        </pc:spChg>
        <pc:spChg chg="del">
          <ac:chgData name="athul sachuz" userId="b6df3731fa00325f" providerId="LiveId" clId="{15ED0558-27A4-4F0C-802C-CDBC5ABC18AE}" dt="2024-12-18T18:43:29.701" v="1060" actId="22"/>
          <ac:spMkLst>
            <pc:docMk/>
            <pc:sldMk cId="2645379611" sldId="267"/>
            <ac:spMk id="3" creationId="{6F4A39E8-AD17-9ABD-5C71-EA2BEB4E7678}"/>
          </ac:spMkLst>
        </pc:spChg>
        <pc:spChg chg="add mod">
          <ac:chgData name="athul sachuz" userId="b6df3731fa00325f" providerId="LiveId" clId="{15ED0558-27A4-4F0C-802C-CDBC5ABC18AE}" dt="2024-12-18T18:44:48.398" v="1111"/>
          <ac:spMkLst>
            <pc:docMk/>
            <pc:sldMk cId="2645379611" sldId="267"/>
            <ac:spMk id="6" creationId="{3BE17051-780B-7B32-3B88-AFEC5E7E9FA2}"/>
          </ac:spMkLst>
        </pc:spChg>
        <pc:spChg chg="add mod">
          <ac:chgData name="athul sachuz" userId="b6df3731fa00325f" providerId="LiveId" clId="{15ED0558-27A4-4F0C-802C-CDBC5ABC18AE}" dt="2024-12-18T19:18:32.646" v="1711" actId="403"/>
          <ac:spMkLst>
            <pc:docMk/>
            <pc:sldMk cId="2645379611" sldId="267"/>
            <ac:spMk id="7" creationId="{4FE1F970-F885-9F33-0610-38488BAD5005}"/>
          </ac:spMkLst>
        </pc:spChg>
        <pc:spChg chg="add mod">
          <ac:chgData name="athul sachuz" userId="b6df3731fa00325f" providerId="LiveId" clId="{15ED0558-27A4-4F0C-802C-CDBC5ABC18AE}" dt="2024-12-18T18:44:56.859" v="1112"/>
          <ac:spMkLst>
            <pc:docMk/>
            <pc:sldMk cId="2645379611" sldId="267"/>
            <ac:spMk id="8" creationId="{61A3FF69-2EE2-3077-FE10-69A9EBA31365}"/>
          </ac:spMkLst>
        </pc:spChg>
        <pc:spChg chg="add mod">
          <ac:chgData name="athul sachuz" userId="b6df3731fa00325f" providerId="LiveId" clId="{15ED0558-27A4-4F0C-802C-CDBC5ABC18AE}" dt="2024-12-18T18:44:56.859" v="1112"/>
          <ac:spMkLst>
            <pc:docMk/>
            <pc:sldMk cId="2645379611" sldId="267"/>
            <ac:spMk id="9" creationId="{547152F6-B621-F196-280E-A53ED08F3D65}"/>
          </ac:spMkLst>
        </pc:spChg>
        <pc:spChg chg="add mod">
          <ac:chgData name="athul sachuz" userId="b6df3731fa00325f" providerId="LiveId" clId="{15ED0558-27A4-4F0C-802C-CDBC5ABC18AE}" dt="2024-12-18T18:50:49.379" v="1312" actId="20577"/>
          <ac:spMkLst>
            <pc:docMk/>
            <pc:sldMk cId="2645379611" sldId="267"/>
            <ac:spMk id="11" creationId="{DE9922B5-C242-D57C-EC9A-2AE16E917DF9}"/>
          </ac:spMkLst>
        </pc:spChg>
        <pc:picChg chg="add mod ord">
          <ac:chgData name="athul sachuz" userId="b6df3731fa00325f" providerId="LiveId" clId="{15ED0558-27A4-4F0C-802C-CDBC5ABC18AE}" dt="2024-12-18T18:51:01.115" v="1316" actId="14100"/>
          <ac:picMkLst>
            <pc:docMk/>
            <pc:sldMk cId="2645379611" sldId="267"/>
            <ac:picMk id="5" creationId="{FC86D117-D9D5-8286-0615-20673E4364AA}"/>
          </ac:picMkLst>
        </pc:picChg>
      </pc:sldChg>
      <pc:sldChg chg="addSp delSp modSp new mod">
        <pc:chgData name="athul sachuz" userId="b6df3731fa00325f" providerId="LiveId" clId="{15ED0558-27A4-4F0C-802C-CDBC5ABC18AE}" dt="2024-12-18T19:18:25.625" v="1710" actId="403"/>
        <pc:sldMkLst>
          <pc:docMk/>
          <pc:sldMk cId="132185827" sldId="268"/>
        </pc:sldMkLst>
        <pc:spChg chg="del">
          <ac:chgData name="athul sachuz" userId="b6df3731fa00325f" providerId="LiveId" clId="{15ED0558-27A4-4F0C-802C-CDBC5ABC18AE}" dt="2024-12-18T18:53:28.336" v="1318" actId="478"/>
          <ac:spMkLst>
            <pc:docMk/>
            <pc:sldMk cId="132185827" sldId="268"/>
            <ac:spMk id="2" creationId="{31C62268-01E8-6D79-AC91-2522BDDBC497}"/>
          </ac:spMkLst>
        </pc:spChg>
        <pc:spChg chg="del">
          <ac:chgData name="athul sachuz" userId="b6df3731fa00325f" providerId="LiveId" clId="{15ED0558-27A4-4F0C-802C-CDBC5ABC18AE}" dt="2024-12-18T18:53:58.517" v="1320" actId="931"/>
          <ac:spMkLst>
            <pc:docMk/>
            <pc:sldMk cId="132185827" sldId="268"/>
            <ac:spMk id="3" creationId="{6CB217F2-F3D2-10F4-FB6E-217F250D729B}"/>
          </ac:spMkLst>
        </pc:spChg>
        <pc:spChg chg="add mod">
          <ac:chgData name="athul sachuz" userId="b6df3731fa00325f" providerId="LiveId" clId="{15ED0558-27A4-4F0C-802C-CDBC5ABC18AE}" dt="2024-12-18T18:53:32.723" v="1319"/>
          <ac:spMkLst>
            <pc:docMk/>
            <pc:sldMk cId="132185827" sldId="268"/>
            <ac:spMk id="4" creationId="{87C58B53-3765-18AB-0793-3A8AD8ACA8CB}"/>
          </ac:spMkLst>
        </pc:spChg>
        <pc:spChg chg="add mod">
          <ac:chgData name="athul sachuz" userId="b6df3731fa00325f" providerId="LiveId" clId="{15ED0558-27A4-4F0C-802C-CDBC5ABC18AE}" dt="2024-12-18T19:18:25.625" v="1710" actId="403"/>
          <ac:spMkLst>
            <pc:docMk/>
            <pc:sldMk cId="132185827" sldId="268"/>
            <ac:spMk id="5" creationId="{37BB8AB9-CF56-8350-CD6E-7510E51AD085}"/>
          </ac:spMkLst>
        </pc:spChg>
        <pc:spChg chg="add mod">
          <ac:chgData name="athul sachuz" userId="b6df3731fa00325f" providerId="LiveId" clId="{15ED0558-27A4-4F0C-802C-CDBC5ABC18AE}" dt="2024-12-18T19:01:22.035" v="1551" actId="20577"/>
          <ac:spMkLst>
            <pc:docMk/>
            <pc:sldMk cId="132185827" sldId="268"/>
            <ac:spMk id="6" creationId="{A3DD37F6-C1BD-F18C-90FC-24385CEF6737}"/>
          </ac:spMkLst>
        </pc:spChg>
        <pc:picChg chg="add mod">
          <ac:chgData name="athul sachuz" userId="b6df3731fa00325f" providerId="LiveId" clId="{15ED0558-27A4-4F0C-802C-CDBC5ABC18AE}" dt="2024-12-18T19:01:27.409" v="1552" actId="1076"/>
          <ac:picMkLst>
            <pc:docMk/>
            <pc:sldMk cId="132185827" sldId="268"/>
            <ac:picMk id="8" creationId="{E50BC5B4-4B5E-DFDA-AB9C-B938C1C53565}"/>
          </ac:picMkLst>
        </pc:picChg>
      </pc:sldChg>
      <pc:sldChg chg="addSp delSp modSp new mod">
        <pc:chgData name="athul sachuz" userId="b6df3731fa00325f" providerId="LiveId" clId="{15ED0558-27A4-4F0C-802C-CDBC5ABC18AE}" dt="2024-12-18T19:24:29.049" v="1778" actId="1076"/>
        <pc:sldMkLst>
          <pc:docMk/>
          <pc:sldMk cId="2695921107" sldId="269"/>
        </pc:sldMkLst>
        <pc:spChg chg="add del mod">
          <ac:chgData name="athul sachuz" userId="b6df3731fa00325f" providerId="LiveId" clId="{15ED0558-27A4-4F0C-802C-CDBC5ABC18AE}" dt="2024-12-18T19:17:27.817" v="1705" actId="1076"/>
          <ac:spMkLst>
            <pc:docMk/>
            <pc:sldMk cId="2695921107" sldId="269"/>
            <ac:spMk id="2" creationId="{CD30A709-22A6-4CE8-2DF5-7762D5070F6F}"/>
          </ac:spMkLst>
        </pc:spChg>
        <pc:spChg chg="mod">
          <ac:chgData name="athul sachuz" userId="b6df3731fa00325f" providerId="LiveId" clId="{15ED0558-27A4-4F0C-802C-CDBC5ABC18AE}" dt="2024-12-18T19:24:29.049" v="1778" actId="1076"/>
          <ac:spMkLst>
            <pc:docMk/>
            <pc:sldMk cId="2695921107" sldId="269"/>
            <ac:spMk id="3" creationId="{8B7262EE-ADC2-D144-4FDC-22258E0474D0}"/>
          </ac:spMkLst>
        </pc:spChg>
        <pc:spChg chg="add del">
          <ac:chgData name="athul sachuz" userId="b6df3731fa00325f" providerId="LiveId" clId="{15ED0558-27A4-4F0C-802C-CDBC5ABC18AE}" dt="2024-12-18T19:06:40.443" v="1555" actId="22"/>
          <ac:spMkLst>
            <pc:docMk/>
            <pc:sldMk cId="2695921107" sldId="269"/>
            <ac:spMk id="5" creationId="{6C517B9B-B534-824F-6D9D-BB64C97244CB}"/>
          </ac:spMkLst>
        </pc:spChg>
        <pc:spChg chg="add del">
          <ac:chgData name="athul sachuz" userId="b6df3731fa00325f" providerId="LiveId" clId="{15ED0558-27A4-4F0C-802C-CDBC5ABC18AE}" dt="2024-12-18T19:06:43.104" v="1557" actId="22"/>
          <ac:spMkLst>
            <pc:docMk/>
            <pc:sldMk cId="2695921107" sldId="269"/>
            <ac:spMk id="7" creationId="{BE3E5FAE-D02F-4255-9B33-E1EE3E8BD781}"/>
          </ac:spMkLst>
        </pc:spChg>
        <pc:spChg chg="add del">
          <ac:chgData name="athul sachuz" userId="b6df3731fa00325f" providerId="LiveId" clId="{15ED0558-27A4-4F0C-802C-CDBC5ABC18AE}" dt="2024-12-18T19:08:20.718" v="1600" actId="22"/>
          <ac:spMkLst>
            <pc:docMk/>
            <pc:sldMk cId="2695921107" sldId="269"/>
            <ac:spMk id="9" creationId="{E1ABAA8A-41A7-C91F-8F73-EB9372CF70CC}"/>
          </ac:spMkLst>
        </pc:spChg>
        <pc:spChg chg="add del">
          <ac:chgData name="athul sachuz" userId="b6df3731fa00325f" providerId="LiveId" clId="{15ED0558-27A4-4F0C-802C-CDBC5ABC18AE}" dt="2024-12-18T19:08:25.429" v="1602" actId="22"/>
          <ac:spMkLst>
            <pc:docMk/>
            <pc:sldMk cId="2695921107" sldId="269"/>
            <ac:spMk id="11" creationId="{A60DA539-E5C6-79D1-EB47-20859DA1A51B}"/>
          </ac:spMkLst>
        </pc:spChg>
        <pc:spChg chg="add del">
          <ac:chgData name="athul sachuz" userId="b6df3731fa00325f" providerId="LiveId" clId="{15ED0558-27A4-4F0C-802C-CDBC5ABC18AE}" dt="2024-12-18T19:08:33.558" v="1609" actId="22"/>
          <ac:spMkLst>
            <pc:docMk/>
            <pc:sldMk cId="2695921107" sldId="269"/>
            <ac:spMk id="13" creationId="{8D9C4397-E87E-FBDA-2660-9A25B3F97DE4}"/>
          </ac:spMkLst>
        </pc:spChg>
        <pc:spChg chg="add mod">
          <ac:chgData name="athul sachuz" userId="b6df3731fa00325f" providerId="LiveId" clId="{15ED0558-27A4-4F0C-802C-CDBC5ABC18AE}" dt="2024-12-18T19:20:26.845" v="1723" actId="1076"/>
          <ac:spMkLst>
            <pc:docMk/>
            <pc:sldMk cId="2695921107" sldId="269"/>
            <ac:spMk id="15" creationId="{5EFB3ADB-013D-36F4-C8DD-C8B8DEEEB826}"/>
          </ac:spMkLst>
        </pc:spChg>
      </pc:sldChg>
      <pc:sldChg chg="addSp delSp modSp new mod">
        <pc:chgData name="athul sachuz" userId="b6df3731fa00325f" providerId="LiveId" clId="{15ED0558-27A4-4F0C-802C-CDBC5ABC18AE}" dt="2024-12-18T19:24:12.435" v="1775" actId="1076"/>
        <pc:sldMkLst>
          <pc:docMk/>
          <pc:sldMk cId="2764918549" sldId="270"/>
        </pc:sldMkLst>
        <pc:spChg chg="del">
          <ac:chgData name="athul sachuz" userId="b6df3731fa00325f" providerId="LiveId" clId="{15ED0558-27A4-4F0C-802C-CDBC5ABC18AE}" dt="2024-12-18T19:21:05.901" v="1728" actId="478"/>
          <ac:spMkLst>
            <pc:docMk/>
            <pc:sldMk cId="2764918549" sldId="270"/>
            <ac:spMk id="2" creationId="{2DB42A2D-F179-366A-14FC-B256C34D1A46}"/>
          </ac:spMkLst>
        </pc:spChg>
        <pc:spChg chg="mod">
          <ac:chgData name="athul sachuz" userId="b6df3731fa00325f" providerId="LiveId" clId="{15ED0558-27A4-4F0C-802C-CDBC5ABC18AE}" dt="2024-12-18T19:24:12.435" v="1775" actId="1076"/>
          <ac:spMkLst>
            <pc:docMk/>
            <pc:sldMk cId="2764918549" sldId="270"/>
            <ac:spMk id="3" creationId="{FBD68D57-160B-8F18-64EF-D971D7D51A6E}"/>
          </ac:spMkLst>
        </pc:spChg>
        <pc:spChg chg="add mod">
          <ac:chgData name="athul sachuz" userId="b6df3731fa00325f" providerId="LiveId" clId="{15ED0558-27A4-4F0C-802C-CDBC5ABC18AE}" dt="2024-12-18T19:21:07.729" v="1729"/>
          <ac:spMkLst>
            <pc:docMk/>
            <pc:sldMk cId="2764918549" sldId="270"/>
            <ac:spMk id="4" creationId="{71C4B8DA-3136-59E7-8DB2-3FB24EB4FDA6}"/>
          </ac:spMkLst>
        </pc:spChg>
        <pc:spChg chg="add mod">
          <ac:chgData name="athul sachuz" userId="b6df3731fa00325f" providerId="LiveId" clId="{15ED0558-27A4-4F0C-802C-CDBC5ABC18AE}" dt="2024-12-18T19:21:17.595" v="1747" actId="20577"/>
          <ac:spMkLst>
            <pc:docMk/>
            <pc:sldMk cId="2764918549" sldId="270"/>
            <ac:spMk id="5" creationId="{366A7537-BA28-AC70-C168-B00D67A06124}"/>
          </ac:spMkLst>
        </pc:spChg>
      </pc:sldChg>
      <pc:sldChg chg="addSp modSp new mod">
        <pc:chgData name="athul sachuz" userId="b6df3731fa00325f" providerId="LiveId" clId="{15ED0558-27A4-4F0C-802C-CDBC5ABC18AE}" dt="2024-12-18T19:51:07.720" v="1934" actId="1076"/>
        <pc:sldMkLst>
          <pc:docMk/>
          <pc:sldMk cId="3020871388" sldId="271"/>
        </pc:sldMkLst>
        <pc:spChg chg="mod">
          <ac:chgData name="athul sachuz" userId="b6df3731fa00325f" providerId="LiveId" clId="{15ED0558-27A4-4F0C-802C-CDBC5ABC18AE}" dt="2024-12-18T19:50:50.498" v="1931" actId="1076"/>
          <ac:spMkLst>
            <pc:docMk/>
            <pc:sldMk cId="3020871388" sldId="271"/>
            <ac:spMk id="2" creationId="{D98F6D03-3D0F-2FAB-5ABA-1A796B69D43F}"/>
          </ac:spMkLst>
        </pc:spChg>
        <pc:spChg chg="mod">
          <ac:chgData name="athul sachuz" userId="b6df3731fa00325f" providerId="LiveId" clId="{15ED0558-27A4-4F0C-802C-CDBC5ABC18AE}" dt="2024-12-18T19:51:01.868" v="1933" actId="1076"/>
          <ac:spMkLst>
            <pc:docMk/>
            <pc:sldMk cId="3020871388" sldId="271"/>
            <ac:spMk id="3" creationId="{ED5FE68D-0841-575E-181F-99BDF071DECF}"/>
          </ac:spMkLst>
        </pc:spChg>
        <pc:spChg chg="add mod">
          <ac:chgData name="athul sachuz" userId="b6df3731fa00325f" providerId="LiveId" clId="{15ED0558-27A4-4F0C-802C-CDBC5ABC18AE}" dt="2024-12-18T19:51:07.720" v="1934" actId="1076"/>
          <ac:spMkLst>
            <pc:docMk/>
            <pc:sldMk cId="3020871388" sldId="271"/>
            <ac:spMk id="5" creationId="{82C11746-DFB3-BD76-2298-BD01636EF647}"/>
          </ac:spMkLst>
        </pc:spChg>
      </pc:sldChg>
      <pc:sldChg chg="addSp delSp modSp new mod setBg">
        <pc:chgData name="athul sachuz" userId="b6df3731fa00325f" providerId="LiveId" clId="{15ED0558-27A4-4F0C-802C-CDBC5ABC18AE}" dt="2024-12-18T19:31:52.770" v="1837" actId="1076"/>
        <pc:sldMkLst>
          <pc:docMk/>
          <pc:sldMk cId="1470487927" sldId="272"/>
        </pc:sldMkLst>
        <pc:spChg chg="mod">
          <ac:chgData name="athul sachuz" userId="b6df3731fa00325f" providerId="LiveId" clId="{15ED0558-27A4-4F0C-802C-CDBC5ABC18AE}" dt="2024-12-18T19:31:47.626" v="1836" actId="113"/>
          <ac:spMkLst>
            <pc:docMk/>
            <pc:sldMk cId="1470487927" sldId="272"/>
            <ac:spMk id="2" creationId="{A1247E2E-5FFA-D54D-0308-3644FC0AA786}"/>
          </ac:spMkLst>
        </pc:spChg>
        <pc:spChg chg="del">
          <ac:chgData name="athul sachuz" userId="b6df3731fa00325f" providerId="LiveId" clId="{15ED0558-27A4-4F0C-802C-CDBC5ABC18AE}" dt="2024-12-18T19:30:00.694" v="1822" actId="478"/>
          <ac:spMkLst>
            <pc:docMk/>
            <pc:sldMk cId="1470487927" sldId="272"/>
            <ac:spMk id="3" creationId="{64B2DA72-53A6-5E68-9E87-0D9C7A9B90B6}"/>
          </ac:spMkLst>
        </pc:spChg>
        <pc:grpChg chg="add">
          <ac:chgData name="athul sachuz" userId="b6df3731fa00325f" providerId="LiveId" clId="{15ED0558-27A4-4F0C-802C-CDBC5ABC18AE}" dt="2024-12-18T19:30:56.435" v="1823" actId="26606"/>
          <ac:grpSpMkLst>
            <pc:docMk/>
            <pc:sldMk cId="1470487927" sldId="272"/>
            <ac:grpSpMk id="9" creationId="{4815A7B4-532E-48C9-AC24-D78ACF3339DB}"/>
          </ac:grpSpMkLst>
        </pc:grpChg>
        <pc:picChg chg="add mod">
          <ac:chgData name="athul sachuz" userId="b6df3731fa00325f" providerId="LiveId" clId="{15ED0558-27A4-4F0C-802C-CDBC5ABC18AE}" dt="2024-12-18T19:31:52.770" v="1837" actId="1076"/>
          <ac:picMkLst>
            <pc:docMk/>
            <pc:sldMk cId="1470487927" sldId="272"/>
            <ac:picMk id="6" creationId="{354168DE-04C0-5CA5-CEE9-38E5AD0F0DFA}"/>
          </ac:picMkLst>
        </pc:picChg>
      </pc:sldChg>
      <pc:sldMasterChg chg="setBg modSldLayout">
        <pc:chgData name="athul sachuz" userId="b6df3731fa00325f" providerId="LiveId" clId="{15ED0558-27A4-4F0C-802C-CDBC5ABC18AE}" dt="2024-12-18T06:36:57.512" v="111"/>
        <pc:sldMasterMkLst>
          <pc:docMk/>
          <pc:sldMasterMk cId="2228237829" sldId="2147483788"/>
        </pc:sldMasterMkLst>
        <pc:sldLayoutChg chg="setBg">
          <pc:chgData name="athul sachuz" userId="b6df3731fa00325f" providerId="LiveId" clId="{15ED0558-27A4-4F0C-802C-CDBC5ABC18AE}" dt="2024-12-18T06:36:57.512" v="111"/>
          <pc:sldLayoutMkLst>
            <pc:docMk/>
            <pc:sldMasterMk cId="2228237829" sldId="2147483788"/>
            <pc:sldLayoutMk cId="3277027404" sldId="2147483777"/>
          </pc:sldLayoutMkLst>
        </pc:sldLayoutChg>
        <pc:sldLayoutChg chg="setBg">
          <pc:chgData name="athul sachuz" userId="b6df3731fa00325f" providerId="LiveId" clId="{15ED0558-27A4-4F0C-802C-CDBC5ABC18AE}" dt="2024-12-18T06:36:57.512" v="111"/>
          <pc:sldLayoutMkLst>
            <pc:docMk/>
            <pc:sldMasterMk cId="2228237829" sldId="2147483788"/>
            <pc:sldLayoutMk cId="1767306265" sldId="2147483778"/>
          </pc:sldLayoutMkLst>
        </pc:sldLayoutChg>
        <pc:sldLayoutChg chg="setBg">
          <pc:chgData name="athul sachuz" userId="b6df3731fa00325f" providerId="LiveId" clId="{15ED0558-27A4-4F0C-802C-CDBC5ABC18AE}" dt="2024-12-18T06:36:57.512" v="111"/>
          <pc:sldLayoutMkLst>
            <pc:docMk/>
            <pc:sldMasterMk cId="2228237829" sldId="2147483788"/>
            <pc:sldLayoutMk cId="2269779094" sldId="2147483779"/>
          </pc:sldLayoutMkLst>
        </pc:sldLayoutChg>
        <pc:sldLayoutChg chg="setBg">
          <pc:chgData name="athul sachuz" userId="b6df3731fa00325f" providerId="LiveId" clId="{15ED0558-27A4-4F0C-802C-CDBC5ABC18AE}" dt="2024-12-18T06:36:57.512" v="111"/>
          <pc:sldLayoutMkLst>
            <pc:docMk/>
            <pc:sldMasterMk cId="2228237829" sldId="2147483788"/>
            <pc:sldLayoutMk cId="2823263254" sldId="2147483780"/>
          </pc:sldLayoutMkLst>
        </pc:sldLayoutChg>
        <pc:sldLayoutChg chg="setBg">
          <pc:chgData name="athul sachuz" userId="b6df3731fa00325f" providerId="LiveId" clId="{15ED0558-27A4-4F0C-802C-CDBC5ABC18AE}" dt="2024-12-18T06:36:57.512" v="111"/>
          <pc:sldLayoutMkLst>
            <pc:docMk/>
            <pc:sldMasterMk cId="2228237829" sldId="2147483788"/>
            <pc:sldLayoutMk cId="2221391469" sldId="2147483781"/>
          </pc:sldLayoutMkLst>
        </pc:sldLayoutChg>
        <pc:sldLayoutChg chg="setBg">
          <pc:chgData name="athul sachuz" userId="b6df3731fa00325f" providerId="LiveId" clId="{15ED0558-27A4-4F0C-802C-CDBC5ABC18AE}" dt="2024-12-18T06:36:57.512" v="111"/>
          <pc:sldLayoutMkLst>
            <pc:docMk/>
            <pc:sldMasterMk cId="2228237829" sldId="2147483788"/>
            <pc:sldLayoutMk cId="1625946533" sldId="2147483782"/>
          </pc:sldLayoutMkLst>
        </pc:sldLayoutChg>
        <pc:sldLayoutChg chg="setBg">
          <pc:chgData name="athul sachuz" userId="b6df3731fa00325f" providerId="LiveId" clId="{15ED0558-27A4-4F0C-802C-CDBC5ABC18AE}" dt="2024-12-18T06:36:57.512" v="111"/>
          <pc:sldLayoutMkLst>
            <pc:docMk/>
            <pc:sldMasterMk cId="2228237829" sldId="2147483788"/>
            <pc:sldLayoutMk cId="2737075512" sldId="2147483783"/>
          </pc:sldLayoutMkLst>
        </pc:sldLayoutChg>
        <pc:sldLayoutChg chg="setBg">
          <pc:chgData name="athul sachuz" userId="b6df3731fa00325f" providerId="LiveId" clId="{15ED0558-27A4-4F0C-802C-CDBC5ABC18AE}" dt="2024-12-18T06:36:57.512" v="111"/>
          <pc:sldLayoutMkLst>
            <pc:docMk/>
            <pc:sldMasterMk cId="2228237829" sldId="2147483788"/>
            <pc:sldLayoutMk cId="3106375803" sldId="2147483784"/>
          </pc:sldLayoutMkLst>
        </pc:sldLayoutChg>
        <pc:sldLayoutChg chg="setBg">
          <pc:chgData name="athul sachuz" userId="b6df3731fa00325f" providerId="LiveId" clId="{15ED0558-27A4-4F0C-802C-CDBC5ABC18AE}" dt="2024-12-18T06:36:57.512" v="111"/>
          <pc:sldLayoutMkLst>
            <pc:docMk/>
            <pc:sldMasterMk cId="2228237829" sldId="2147483788"/>
            <pc:sldLayoutMk cId="1731204913" sldId="2147483785"/>
          </pc:sldLayoutMkLst>
        </pc:sldLayoutChg>
        <pc:sldLayoutChg chg="setBg">
          <pc:chgData name="athul sachuz" userId="b6df3731fa00325f" providerId="LiveId" clId="{15ED0558-27A4-4F0C-802C-CDBC5ABC18AE}" dt="2024-12-18T06:36:57.512" v="111"/>
          <pc:sldLayoutMkLst>
            <pc:docMk/>
            <pc:sldMasterMk cId="2228237829" sldId="2147483788"/>
            <pc:sldLayoutMk cId="4151594259" sldId="2147483786"/>
          </pc:sldLayoutMkLst>
        </pc:sldLayoutChg>
        <pc:sldLayoutChg chg="setBg">
          <pc:chgData name="athul sachuz" userId="b6df3731fa00325f" providerId="LiveId" clId="{15ED0558-27A4-4F0C-802C-CDBC5ABC18AE}" dt="2024-12-18T06:36:57.512" v="111"/>
          <pc:sldLayoutMkLst>
            <pc:docMk/>
            <pc:sldMasterMk cId="2228237829" sldId="2147483788"/>
            <pc:sldLayoutMk cId="2744917913" sldId="2147483787"/>
          </pc:sldLayoutMkLst>
        </pc:sldLayoutChg>
      </pc:sldMasterChg>
      <pc:sldMasterChg chg="setBg modSldLayout">
        <pc:chgData name="athul sachuz" userId="b6df3731fa00325f" providerId="LiveId" clId="{15ED0558-27A4-4F0C-802C-CDBC5ABC18AE}" dt="2024-12-18T16:16:33.031" v="240"/>
        <pc:sldMasterMkLst>
          <pc:docMk/>
          <pc:sldMasterMk cId="2718622226" sldId="2147483825"/>
        </pc:sldMasterMkLst>
        <pc:sldLayoutChg chg="setBg">
          <pc:chgData name="athul sachuz" userId="b6df3731fa00325f" providerId="LiveId" clId="{15ED0558-27A4-4F0C-802C-CDBC5ABC18AE}" dt="2024-12-18T16:16:33.031" v="240"/>
          <pc:sldLayoutMkLst>
            <pc:docMk/>
            <pc:sldMasterMk cId="2718622226" sldId="2147483825"/>
            <pc:sldLayoutMk cId="974805283" sldId="2147483826"/>
          </pc:sldLayoutMkLst>
        </pc:sldLayoutChg>
        <pc:sldLayoutChg chg="setBg">
          <pc:chgData name="athul sachuz" userId="b6df3731fa00325f" providerId="LiveId" clId="{15ED0558-27A4-4F0C-802C-CDBC5ABC18AE}" dt="2024-12-18T16:16:33.031" v="240"/>
          <pc:sldLayoutMkLst>
            <pc:docMk/>
            <pc:sldMasterMk cId="2718622226" sldId="2147483825"/>
            <pc:sldLayoutMk cId="2893902342" sldId="2147483827"/>
          </pc:sldLayoutMkLst>
        </pc:sldLayoutChg>
        <pc:sldLayoutChg chg="setBg">
          <pc:chgData name="athul sachuz" userId="b6df3731fa00325f" providerId="LiveId" clId="{15ED0558-27A4-4F0C-802C-CDBC5ABC18AE}" dt="2024-12-18T16:16:33.031" v="240"/>
          <pc:sldLayoutMkLst>
            <pc:docMk/>
            <pc:sldMasterMk cId="2718622226" sldId="2147483825"/>
            <pc:sldLayoutMk cId="1808383425" sldId="2147483828"/>
          </pc:sldLayoutMkLst>
        </pc:sldLayoutChg>
        <pc:sldLayoutChg chg="setBg">
          <pc:chgData name="athul sachuz" userId="b6df3731fa00325f" providerId="LiveId" clId="{15ED0558-27A4-4F0C-802C-CDBC5ABC18AE}" dt="2024-12-18T16:16:33.031" v="240"/>
          <pc:sldLayoutMkLst>
            <pc:docMk/>
            <pc:sldMasterMk cId="2718622226" sldId="2147483825"/>
            <pc:sldLayoutMk cId="1325669776" sldId="2147483829"/>
          </pc:sldLayoutMkLst>
        </pc:sldLayoutChg>
        <pc:sldLayoutChg chg="setBg">
          <pc:chgData name="athul sachuz" userId="b6df3731fa00325f" providerId="LiveId" clId="{15ED0558-27A4-4F0C-802C-CDBC5ABC18AE}" dt="2024-12-18T16:16:33.031" v="240"/>
          <pc:sldLayoutMkLst>
            <pc:docMk/>
            <pc:sldMasterMk cId="2718622226" sldId="2147483825"/>
            <pc:sldLayoutMk cId="3058674997" sldId="2147483830"/>
          </pc:sldLayoutMkLst>
        </pc:sldLayoutChg>
        <pc:sldLayoutChg chg="setBg">
          <pc:chgData name="athul sachuz" userId="b6df3731fa00325f" providerId="LiveId" clId="{15ED0558-27A4-4F0C-802C-CDBC5ABC18AE}" dt="2024-12-18T16:16:33.031" v="240"/>
          <pc:sldLayoutMkLst>
            <pc:docMk/>
            <pc:sldMasterMk cId="2718622226" sldId="2147483825"/>
            <pc:sldLayoutMk cId="2001007173" sldId="2147483831"/>
          </pc:sldLayoutMkLst>
        </pc:sldLayoutChg>
        <pc:sldLayoutChg chg="setBg">
          <pc:chgData name="athul sachuz" userId="b6df3731fa00325f" providerId="LiveId" clId="{15ED0558-27A4-4F0C-802C-CDBC5ABC18AE}" dt="2024-12-18T16:16:33.031" v="240"/>
          <pc:sldLayoutMkLst>
            <pc:docMk/>
            <pc:sldMasterMk cId="2718622226" sldId="2147483825"/>
            <pc:sldLayoutMk cId="888428441" sldId="2147483832"/>
          </pc:sldLayoutMkLst>
        </pc:sldLayoutChg>
        <pc:sldLayoutChg chg="setBg">
          <pc:chgData name="athul sachuz" userId="b6df3731fa00325f" providerId="LiveId" clId="{15ED0558-27A4-4F0C-802C-CDBC5ABC18AE}" dt="2024-12-18T16:16:33.031" v="240"/>
          <pc:sldLayoutMkLst>
            <pc:docMk/>
            <pc:sldMasterMk cId="2718622226" sldId="2147483825"/>
            <pc:sldLayoutMk cId="2280746021" sldId="2147483833"/>
          </pc:sldLayoutMkLst>
        </pc:sldLayoutChg>
        <pc:sldLayoutChg chg="setBg">
          <pc:chgData name="athul sachuz" userId="b6df3731fa00325f" providerId="LiveId" clId="{15ED0558-27A4-4F0C-802C-CDBC5ABC18AE}" dt="2024-12-18T16:16:33.031" v="240"/>
          <pc:sldLayoutMkLst>
            <pc:docMk/>
            <pc:sldMasterMk cId="2718622226" sldId="2147483825"/>
            <pc:sldLayoutMk cId="442508562" sldId="2147483834"/>
          </pc:sldLayoutMkLst>
        </pc:sldLayoutChg>
        <pc:sldLayoutChg chg="setBg">
          <pc:chgData name="athul sachuz" userId="b6df3731fa00325f" providerId="LiveId" clId="{15ED0558-27A4-4F0C-802C-CDBC5ABC18AE}" dt="2024-12-18T16:16:33.031" v="240"/>
          <pc:sldLayoutMkLst>
            <pc:docMk/>
            <pc:sldMasterMk cId="2718622226" sldId="2147483825"/>
            <pc:sldLayoutMk cId="2164716251" sldId="2147483835"/>
          </pc:sldLayoutMkLst>
        </pc:sldLayoutChg>
        <pc:sldLayoutChg chg="setBg">
          <pc:chgData name="athul sachuz" userId="b6df3731fa00325f" providerId="LiveId" clId="{15ED0558-27A4-4F0C-802C-CDBC5ABC18AE}" dt="2024-12-18T16:16:33.031" v="240"/>
          <pc:sldLayoutMkLst>
            <pc:docMk/>
            <pc:sldMasterMk cId="2718622226" sldId="2147483825"/>
            <pc:sldLayoutMk cId="2588490213" sldId="2147483836"/>
          </pc:sldLayoutMkLst>
        </pc:sldLayoutChg>
        <pc:sldLayoutChg chg="setBg">
          <pc:chgData name="athul sachuz" userId="b6df3731fa00325f" providerId="LiveId" clId="{15ED0558-27A4-4F0C-802C-CDBC5ABC18AE}" dt="2024-12-18T16:16:33.031" v="240"/>
          <pc:sldLayoutMkLst>
            <pc:docMk/>
            <pc:sldMasterMk cId="2718622226" sldId="2147483825"/>
            <pc:sldLayoutMk cId="3599298440" sldId="2147483837"/>
          </pc:sldLayoutMkLst>
        </pc:sldLayoutChg>
        <pc:sldLayoutChg chg="setBg">
          <pc:chgData name="athul sachuz" userId="b6df3731fa00325f" providerId="LiveId" clId="{15ED0558-27A4-4F0C-802C-CDBC5ABC18AE}" dt="2024-12-18T16:16:33.031" v="240"/>
          <pc:sldLayoutMkLst>
            <pc:docMk/>
            <pc:sldMasterMk cId="2718622226" sldId="2147483825"/>
            <pc:sldLayoutMk cId="1085321052" sldId="2147483838"/>
          </pc:sldLayoutMkLst>
        </pc:sldLayoutChg>
        <pc:sldLayoutChg chg="setBg">
          <pc:chgData name="athul sachuz" userId="b6df3731fa00325f" providerId="LiveId" clId="{15ED0558-27A4-4F0C-802C-CDBC5ABC18AE}" dt="2024-12-18T16:16:33.031" v="240"/>
          <pc:sldLayoutMkLst>
            <pc:docMk/>
            <pc:sldMasterMk cId="2718622226" sldId="2147483825"/>
            <pc:sldLayoutMk cId="3187450854" sldId="2147483839"/>
          </pc:sldLayoutMkLst>
        </pc:sldLayoutChg>
        <pc:sldLayoutChg chg="setBg">
          <pc:chgData name="athul sachuz" userId="b6df3731fa00325f" providerId="LiveId" clId="{15ED0558-27A4-4F0C-802C-CDBC5ABC18AE}" dt="2024-12-18T16:16:33.031" v="240"/>
          <pc:sldLayoutMkLst>
            <pc:docMk/>
            <pc:sldMasterMk cId="2718622226" sldId="2147483825"/>
            <pc:sldLayoutMk cId="1292066505" sldId="2147483840"/>
          </pc:sldLayoutMkLst>
        </pc:sldLayoutChg>
        <pc:sldLayoutChg chg="setBg">
          <pc:chgData name="athul sachuz" userId="b6df3731fa00325f" providerId="LiveId" clId="{15ED0558-27A4-4F0C-802C-CDBC5ABC18AE}" dt="2024-12-18T16:16:33.031" v="240"/>
          <pc:sldLayoutMkLst>
            <pc:docMk/>
            <pc:sldMasterMk cId="2718622226" sldId="2147483825"/>
            <pc:sldLayoutMk cId="1935745989" sldId="2147483841"/>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516AE-384C-4557-A389-5741BF362B06}" type="doc">
      <dgm:prSet loTypeId="urn:microsoft.com/office/officeart/2018/2/layout/IconVerticalSolidList" loCatId="icon" qsTypeId="urn:microsoft.com/office/officeart/2005/8/quickstyle/simple3" qsCatId="simple" csTypeId="urn:microsoft.com/office/officeart/2005/8/colors/accent1_2" csCatId="accent1" phldr="1"/>
      <dgm:spPr/>
      <dgm:t>
        <a:bodyPr/>
        <a:lstStyle/>
        <a:p>
          <a:endParaRPr lang="en-US"/>
        </a:p>
      </dgm:t>
    </dgm:pt>
    <dgm:pt modelId="{6E4E2BEB-7E93-4D9B-B205-BDD4479BF0F2}">
      <dgm:prSet/>
      <dgm:spPr/>
      <dgm:t>
        <a:bodyPr/>
        <a:lstStyle/>
        <a:p>
          <a:pPr>
            <a:lnSpc>
              <a:spcPct val="100000"/>
            </a:lnSpc>
          </a:pPr>
          <a:r>
            <a:rPr lang="en-IN" dirty="0"/>
            <a:t>CASE STUDY</a:t>
          </a:r>
          <a:endParaRPr lang="en-US" dirty="0"/>
        </a:p>
      </dgm:t>
    </dgm:pt>
    <dgm:pt modelId="{8BC33413-43E2-4112-AEDE-2B72B4EABDD7}" type="parTrans" cxnId="{DE9227DD-A470-4EDE-8ED3-4E958ED11A9A}">
      <dgm:prSet/>
      <dgm:spPr/>
      <dgm:t>
        <a:bodyPr/>
        <a:lstStyle/>
        <a:p>
          <a:endParaRPr lang="en-US"/>
        </a:p>
      </dgm:t>
    </dgm:pt>
    <dgm:pt modelId="{250DF223-F0B7-4B08-96BD-4287E71B72FA}" type="sibTrans" cxnId="{DE9227DD-A470-4EDE-8ED3-4E958ED11A9A}">
      <dgm:prSet/>
      <dgm:spPr/>
      <dgm:t>
        <a:bodyPr/>
        <a:lstStyle/>
        <a:p>
          <a:endParaRPr lang="en-US"/>
        </a:p>
      </dgm:t>
    </dgm:pt>
    <dgm:pt modelId="{572C0A1C-F5B1-4EC4-A976-2C91730D361E}">
      <dgm:prSet/>
      <dgm:spPr/>
      <dgm:t>
        <a:bodyPr/>
        <a:lstStyle/>
        <a:p>
          <a:pPr>
            <a:lnSpc>
              <a:spcPct val="100000"/>
            </a:lnSpc>
          </a:pPr>
          <a:r>
            <a:rPr lang="en-IN" dirty="0"/>
            <a:t>WBS AND RESOURCE PLANNING</a:t>
          </a:r>
          <a:endParaRPr lang="en-US" dirty="0"/>
        </a:p>
      </dgm:t>
    </dgm:pt>
    <dgm:pt modelId="{4129BE99-50D9-4B93-9759-BC64A1C6759D}" type="parTrans" cxnId="{A24C0365-9A1D-4412-B0A7-6BCACA47A91E}">
      <dgm:prSet/>
      <dgm:spPr/>
      <dgm:t>
        <a:bodyPr/>
        <a:lstStyle/>
        <a:p>
          <a:endParaRPr lang="en-US"/>
        </a:p>
      </dgm:t>
    </dgm:pt>
    <dgm:pt modelId="{BE83C172-DC76-4764-B491-E01586A276D5}" type="sibTrans" cxnId="{A24C0365-9A1D-4412-B0A7-6BCACA47A91E}">
      <dgm:prSet/>
      <dgm:spPr/>
      <dgm:t>
        <a:bodyPr/>
        <a:lstStyle/>
        <a:p>
          <a:endParaRPr lang="en-US"/>
        </a:p>
      </dgm:t>
    </dgm:pt>
    <dgm:pt modelId="{101E2F00-3220-41D2-BBD1-EEE4EF19058B}">
      <dgm:prSet/>
      <dgm:spPr/>
      <dgm:t>
        <a:bodyPr/>
        <a:lstStyle/>
        <a:p>
          <a:pPr>
            <a:lnSpc>
              <a:spcPct val="100000"/>
            </a:lnSpc>
          </a:pPr>
          <a:r>
            <a:rPr lang="en-IN" dirty="0"/>
            <a:t>PROJECT NETWORK PLAN</a:t>
          </a:r>
          <a:endParaRPr lang="en-US" dirty="0"/>
        </a:p>
      </dgm:t>
    </dgm:pt>
    <dgm:pt modelId="{A836A133-266C-472E-9991-3F5BCDF8526E}" type="parTrans" cxnId="{9F885BE8-E07B-4732-B149-4F6EEAA484DD}">
      <dgm:prSet/>
      <dgm:spPr/>
      <dgm:t>
        <a:bodyPr/>
        <a:lstStyle/>
        <a:p>
          <a:endParaRPr lang="en-US"/>
        </a:p>
      </dgm:t>
    </dgm:pt>
    <dgm:pt modelId="{EA03DE8E-64EB-436B-94F5-F6B024F93B90}" type="sibTrans" cxnId="{9F885BE8-E07B-4732-B149-4F6EEAA484DD}">
      <dgm:prSet/>
      <dgm:spPr/>
      <dgm:t>
        <a:bodyPr/>
        <a:lstStyle/>
        <a:p>
          <a:endParaRPr lang="en-US"/>
        </a:p>
      </dgm:t>
    </dgm:pt>
    <dgm:pt modelId="{F5B35F67-3266-45D1-9598-4B23A156E231}">
      <dgm:prSet/>
      <dgm:spPr/>
      <dgm:t>
        <a:bodyPr/>
        <a:lstStyle/>
        <a:p>
          <a:pPr>
            <a:lnSpc>
              <a:spcPct val="100000"/>
            </a:lnSpc>
          </a:pPr>
          <a:r>
            <a:rPr lang="en-IN" dirty="0"/>
            <a:t>COST ESTIMATION</a:t>
          </a:r>
          <a:endParaRPr lang="en-US" dirty="0"/>
        </a:p>
      </dgm:t>
    </dgm:pt>
    <dgm:pt modelId="{975CA446-6243-4330-9C3C-74F9B121D511}" type="parTrans" cxnId="{A137F25D-0C97-4D3E-BE42-39EB56C059A3}">
      <dgm:prSet/>
      <dgm:spPr/>
      <dgm:t>
        <a:bodyPr/>
        <a:lstStyle/>
        <a:p>
          <a:endParaRPr lang="en-US"/>
        </a:p>
      </dgm:t>
    </dgm:pt>
    <dgm:pt modelId="{BEA58572-1D63-4C88-9AE6-20462AE748C1}" type="sibTrans" cxnId="{A137F25D-0C97-4D3E-BE42-39EB56C059A3}">
      <dgm:prSet/>
      <dgm:spPr/>
      <dgm:t>
        <a:bodyPr/>
        <a:lstStyle/>
        <a:p>
          <a:endParaRPr lang="en-US"/>
        </a:p>
      </dgm:t>
    </dgm:pt>
    <dgm:pt modelId="{AEFB339E-3C2D-4434-B668-5DF959306989}">
      <dgm:prSet/>
      <dgm:spPr/>
      <dgm:t>
        <a:bodyPr/>
        <a:lstStyle/>
        <a:p>
          <a:pPr>
            <a:lnSpc>
              <a:spcPct val="100000"/>
            </a:lnSpc>
          </a:pPr>
          <a:r>
            <a:rPr lang="en-IN" dirty="0"/>
            <a:t>IMPACT AND CONSIDERATION</a:t>
          </a:r>
          <a:endParaRPr lang="en-US" dirty="0"/>
        </a:p>
      </dgm:t>
    </dgm:pt>
    <dgm:pt modelId="{E03DD2D5-E3F4-4093-A704-BB8185AC56E4}" type="parTrans" cxnId="{DB383E1F-9AEC-4D01-88A1-814541E07B7E}">
      <dgm:prSet/>
      <dgm:spPr/>
      <dgm:t>
        <a:bodyPr/>
        <a:lstStyle/>
        <a:p>
          <a:endParaRPr lang="en-US"/>
        </a:p>
      </dgm:t>
    </dgm:pt>
    <dgm:pt modelId="{D7F5D517-990E-4250-AC56-323A8879F572}" type="sibTrans" cxnId="{DB383E1F-9AEC-4D01-88A1-814541E07B7E}">
      <dgm:prSet/>
      <dgm:spPr/>
      <dgm:t>
        <a:bodyPr/>
        <a:lstStyle/>
        <a:p>
          <a:endParaRPr lang="en-US"/>
        </a:p>
      </dgm:t>
    </dgm:pt>
    <dgm:pt modelId="{9CA344E6-DDB8-4FD6-A613-94F766C920C9}">
      <dgm:prSet/>
      <dgm:spPr/>
      <dgm:t>
        <a:bodyPr/>
        <a:lstStyle/>
        <a:p>
          <a:pPr>
            <a:lnSpc>
              <a:spcPct val="100000"/>
            </a:lnSpc>
          </a:pPr>
          <a:r>
            <a:rPr lang="en-IN" dirty="0"/>
            <a:t>CONCLUSION OF THE FEASIBILITY REPORT </a:t>
          </a:r>
          <a:endParaRPr lang="en-GB" dirty="0"/>
        </a:p>
      </dgm:t>
    </dgm:pt>
    <dgm:pt modelId="{09739B14-9B9E-40F5-8CD7-EE9EF02CB8FD}" type="parTrans" cxnId="{E14BB95C-1807-43D5-9511-524BCEF0EF01}">
      <dgm:prSet/>
      <dgm:spPr/>
      <dgm:t>
        <a:bodyPr/>
        <a:lstStyle/>
        <a:p>
          <a:endParaRPr lang="en-GB"/>
        </a:p>
      </dgm:t>
    </dgm:pt>
    <dgm:pt modelId="{FDAB3D44-17C8-4D4F-BAC2-3C6F68B19B2D}" type="sibTrans" cxnId="{E14BB95C-1807-43D5-9511-524BCEF0EF01}">
      <dgm:prSet/>
      <dgm:spPr/>
      <dgm:t>
        <a:bodyPr/>
        <a:lstStyle/>
        <a:p>
          <a:endParaRPr lang="en-GB"/>
        </a:p>
      </dgm:t>
    </dgm:pt>
    <dgm:pt modelId="{CE0DB702-2A27-49D5-B328-887674885B8E}" type="pres">
      <dgm:prSet presAssocID="{85F516AE-384C-4557-A389-5741BF362B06}" presName="root" presStyleCnt="0">
        <dgm:presLayoutVars>
          <dgm:dir val="rev"/>
          <dgm:resizeHandles val="exact"/>
        </dgm:presLayoutVars>
      </dgm:prSet>
      <dgm:spPr/>
    </dgm:pt>
    <dgm:pt modelId="{81150CF1-7B35-4687-8DCA-EAF24602E918}" type="pres">
      <dgm:prSet presAssocID="{6E4E2BEB-7E93-4D9B-B205-BDD4479BF0F2}" presName="compNode" presStyleCnt="0"/>
      <dgm:spPr/>
    </dgm:pt>
    <dgm:pt modelId="{5D9AC6D6-CB87-4EB0-832A-8E2231323FEA}" type="pres">
      <dgm:prSet presAssocID="{6E4E2BEB-7E93-4D9B-B205-BDD4479BF0F2}" presName="bgRect" presStyleLbl="bgShp" presStyleIdx="0" presStyleCnt="6" custLinFactNeighborX="-33424" custLinFactNeighborY="-65897"/>
      <dgm:spPr/>
    </dgm:pt>
    <dgm:pt modelId="{119EC04B-7162-49E3-9A9A-966FA0CC7CF0}" type="pres">
      <dgm:prSet presAssocID="{6E4E2BEB-7E93-4D9B-B205-BDD4479BF0F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0C277FAE-5960-4D5E-BD6A-B2EB44968CAB}" type="pres">
      <dgm:prSet presAssocID="{6E4E2BEB-7E93-4D9B-B205-BDD4479BF0F2}" presName="spaceRect" presStyleCnt="0"/>
      <dgm:spPr/>
    </dgm:pt>
    <dgm:pt modelId="{7C64AB46-2932-4992-95F2-BFB03A02E831}" type="pres">
      <dgm:prSet presAssocID="{6E4E2BEB-7E93-4D9B-B205-BDD4479BF0F2}" presName="parTx" presStyleLbl="revTx" presStyleIdx="0" presStyleCnt="6">
        <dgm:presLayoutVars>
          <dgm:chMax val="0"/>
          <dgm:chPref val="0"/>
        </dgm:presLayoutVars>
      </dgm:prSet>
      <dgm:spPr/>
    </dgm:pt>
    <dgm:pt modelId="{FE1BE366-5DFE-4D93-B477-B6512A8883DF}" type="pres">
      <dgm:prSet presAssocID="{250DF223-F0B7-4B08-96BD-4287E71B72FA}" presName="sibTrans" presStyleCnt="0"/>
      <dgm:spPr/>
    </dgm:pt>
    <dgm:pt modelId="{9393150B-553B-4CD9-B6DD-E65FD1C12AA1}" type="pres">
      <dgm:prSet presAssocID="{572C0A1C-F5B1-4EC4-A976-2C91730D361E}" presName="compNode" presStyleCnt="0"/>
      <dgm:spPr/>
    </dgm:pt>
    <dgm:pt modelId="{817BEFA0-F90A-4967-A583-2FBF7FA00758}" type="pres">
      <dgm:prSet presAssocID="{572C0A1C-F5B1-4EC4-A976-2C91730D361E}" presName="bgRect" presStyleLbl="bgShp" presStyleIdx="1" presStyleCnt="6"/>
      <dgm:spPr/>
    </dgm:pt>
    <dgm:pt modelId="{6FA99E74-1B55-48B3-9530-3C0E5A4D89AC}" type="pres">
      <dgm:prSet presAssocID="{572C0A1C-F5B1-4EC4-A976-2C91730D361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8BD7A675-87A0-4A24-9030-3AD555DC3F08}" type="pres">
      <dgm:prSet presAssocID="{572C0A1C-F5B1-4EC4-A976-2C91730D361E}" presName="spaceRect" presStyleCnt="0"/>
      <dgm:spPr/>
    </dgm:pt>
    <dgm:pt modelId="{69491106-BA93-41D9-A349-852C927506B9}" type="pres">
      <dgm:prSet presAssocID="{572C0A1C-F5B1-4EC4-A976-2C91730D361E}" presName="parTx" presStyleLbl="revTx" presStyleIdx="1" presStyleCnt="6">
        <dgm:presLayoutVars>
          <dgm:chMax val="0"/>
          <dgm:chPref val="0"/>
        </dgm:presLayoutVars>
      </dgm:prSet>
      <dgm:spPr/>
    </dgm:pt>
    <dgm:pt modelId="{9FD60FF6-1A9B-4F0D-B590-C820B92A48AA}" type="pres">
      <dgm:prSet presAssocID="{BE83C172-DC76-4764-B491-E01586A276D5}" presName="sibTrans" presStyleCnt="0"/>
      <dgm:spPr/>
    </dgm:pt>
    <dgm:pt modelId="{C64D2E9C-0482-4C24-A1A0-D6B1709AE804}" type="pres">
      <dgm:prSet presAssocID="{101E2F00-3220-41D2-BBD1-EEE4EF19058B}" presName="compNode" presStyleCnt="0"/>
      <dgm:spPr/>
    </dgm:pt>
    <dgm:pt modelId="{7F3457A9-5C80-414B-A2FD-DDDCCD0C04C4}" type="pres">
      <dgm:prSet presAssocID="{101E2F00-3220-41D2-BBD1-EEE4EF19058B}" presName="bgRect" presStyleLbl="bgShp" presStyleIdx="2" presStyleCnt="6"/>
      <dgm:spPr/>
    </dgm:pt>
    <dgm:pt modelId="{3E87D87B-ADC7-4F10-A630-1C155B2C4EAE}" type="pres">
      <dgm:prSet presAssocID="{101E2F00-3220-41D2-BBD1-EEE4EF19058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a:ext>
      </dgm:extLst>
    </dgm:pt>
    <dgm:pt modelId="{16EFDD7A-1438-497C-B100-10D964C053ED}" type="pres">
      <dgm:prSet presAssocID="{101E2F00-3220-41D2-BBD1-EEE4EF19058B}" presName="spaceRect" presStyleCnt="0"/>
      <dgm:spPr/>
    </dgm:pt>
    <dgm:pt modelId="{854710A8-9E47-42C2-9F2D-CFF8AF6CC094}" type="pres">
      <dgm:prSet presAssocID="{101E2F00-3220-41D2-BBD1-EEE4EF19058B}" presName="parTx" presStyleLbl="revTx" presStyleIdx="2" presStyleCnt="6">
        <dgm:presLayoutVars>
          <dgm:chMax val="0"/>
          <dgm:chPref val="0"/>
        </dgm:presLayoutVars>
      </dgm:prSet>
      <dgm:spPr/>
    </dgm:pt>
    <dgm:pt modelId="{1463312D-B6C4-49C4-ACFF-3E794EFD0F72}" type="pres">
      <dgm:prSet presAssocID="{EA03DE8E-64EB-436B-94F5-F6B024F93B90}" presName="sibTrans" presStyleCnt="0"/>
      <dgm:spPr/>
    </dgm:pt>
    <dgm:pt modelId="{23D8104B-B673-4EB0-90C4-6AA9F6400E5E}" type="pres">
      <dgm:prSet presAssocID="{F5B35F67-3266-45D1-9598-4B23A156E231}" presName="compNode" presStyleCnt="0"/>
      <dgm:spPr/>
    </dgm:pt>
    <dgm:pt modelId="{04CD28D7-83A7-4F1C-844B-081057A42038}" type="pres">
      <dgm:prSet presAssocID="{F5B35F67-3266-45D1-9598-4B23A156E231}" presName="bgRect" presStyleLbl="bgShp" presStyleIdx="3" presStyleCnt="6"/>
      <dgm:spPr/>
    </dgm:pt>
    <dgm:pt modelId="{A3751A33-E625-409D-B9D6-C09A88891BD4}" type="pres">
      <dgm:prSet presAssocID="{F5B35F67-3266-45D1-9598-4B23A156E23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tor"/>
        </a:ext>
      </dgm:extLst>
    </dgm:pt>
    <dgm:pt modelId="{A0F510E7-2DB6-4BFB-88BB-918CF0215628}" type="pres">
      <dgm:prSet presAssocID="{F5B35F67-3266-45D1-9598-4B23A156E231}" presName="spaceRect" presStyleCnt="0"/>
      <dgm:spPr/>
    </dgm:pt>
    <dgm:pt modelId="{BDA5FA3B-54C7-4DB2-8CD5-3E2BB81E75A4}" type="pres">
      <dgm:prSet presAssocID="{F5B35F67-3266-45D1-9598-4B23A156E231}" presName="parTx" presStyleLbl="revTx" presStyleIdx="3" presStyleCnt="6">
        <dgm:presLayoutVars>
          <dgm:chMax val="0"/>
          <dgm:chPref val="0"/>
        </dgm:presLayoutVars>
      </dgm:prSet>
      <dgm:spPr/>
    </dgm:pt>
    <dgm:pt modelId="{87953DA0-9A39-4404-8B0C-0B060ED44C70}" type="pres">
      <dgm:prSet presAssocID="{BEA58572-1D63-4C88-9AE6-20462AE748C1}" presName="sibTrans" presStyleCnt="0"/>
      <dgm:spPr/>
    </dgm:pt>
    <dgm:pt modelId="{EAFAAF22-6957-42C3-ABEF-9DF7E28A6FF0}" type="pres">
      <dgm:prSet presAssocID="{AEFB339E-3C2D-4434-B668-5DF959306989}" presName="compNode" presStyleCnt="0"/>
      <dgm:spPr/>
    </dgm:pt>
    <dgm:pt modelId="{3023948A-3A7C-4FD1-A567-F049605BD08E}" type="pres">
      <dgm:prSet presAssocID="{AEFB339E-3C2D-4434-B668-5DF959306989}" presName="bgRect" presStyleLbl="bgShp" presStyleIdx="4" presStyleCnt="6"/>
      <dgm:spPr/>
    </dgm:pt>
    <dgm:pt modelId="{AC3E1061-099A-40F3-9680-48A4D51F36ED}" type="pres">
      <dgm:prSet presAssocID="{AEFB339E-3C2D-4434-B668-5DF95930698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pward trend"/>
        </a:ext>
      </dgm:extLst>
    </dgm:pt>
    <dgm:pt modelId="{688D6B2E-DE19-4D2D-A343-BDF9288468BE}" type="pres">
      <dgm:prSet presAssocID="{AEFB339E-3C2D-4434-B668-5DF959306989}" presName="spaceRect" presStyleCnt="0"/>
      <dgm:spPr/>
    </dgm:pt>
    <dgm:pt modelId="{6DC47FF8-55B6-4D6C-AA2B-F853B83C122D}" type="pres">
      <dgm:prSet presAssocID="{AEFB339E-3C2D-4434-B668-5DF959306989}" presName="parTx" presStyleLbl="revTx" presStyleIdx="4" presStyleCnt="6">
        <dgm:presLayoutVars>
          <dgm:chMax val="0"/>
          <dgm:chPref val="0"/>
        </dgm:presLayoutVars>
      </dgm:prSet>
      <dgm:spPr/>
    </dgm:pt>
    <dgm:pt modelId="{60952ABB-1B2B-46CE-AD41-F7D23803DCB3}" type="pres">
      <dgm:prSet presAssocID="{D7F5D517-990E-4250-AC56-323A8879F572}" presName="sibTrans" presStyleCnt="0"/>
      <dgm:spPr/>
    </dgm:pt>
    <dgm:pt modelId="{CBE8D71C-B050-41D8-9FDF-0B4EC9139780}" type="pres">
      <dgm:prSet presAssocID="{9CA344E6-DDB8-4FD6-A613-94F766C920C9}" presName="compNode" presStyleCnt="0"/>
      <dgm:spPr/>
    </dgm:pt>
    <dgm:pt modelId="{B240C825-5E49-4E25-95C7-4E470B251269}" type="pres">
      <dgm:prSet presAssocID="{9CA344E6-DDB8-4FD6-A613-94F766C920C9}" presName="bgRect" presStyleLbl="bgShp" presStyleIdx="5" presStyleCnt="6"/>
      <dgm:spPr/>
    </dgm:pt>
    <dgm:pt modelId="{EC0456D6-047D-4EA7-9982-0ADCE53946EE}" type="pres">
      <dgm:prSet presAssocID="{9CA344E6-DDB8-4FD6-A613-94F766C920C9}"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Document with solid fill"/>
        </a:ext>
      </dgm:extLst>
    </dgm:pt>
    <dgm:pt modelId="{4EF8C318-8BFC-47E7-84CC-B0AC52B89A15}" type="pres">
      <dgm:prSet presAssocID="{9CA344E6-DDB8-4FD6-A613-94F766C920C9}" presName="spaceRect" presStyleCnt="0"/>
      <dgm:spPr/>
    </dgm:pt>
    <dgm:pt modelId="{54DE96C0-B44B-4EB4-86E7-32885B34D2AB}" type="pres">
      <dgm:prSet presAssocID="{9CA344E6-DDB8-4FD6-A613-94F766C920C9}" presName="parTx" presStyleLbl="revTx" presStyleIdx="5" presStyleCnt="6">
        <dgm:presLayoutVars>
          <dgm:chMax val="0"/>
          <dgm:chPref val="0"/>
        </dgm:presLayoutVars>
      </dgm:prSet>
      <dgm:spPr/>
    </dgm:pt>
  </dgm:ptLst>
  <dgm:cxnLst>
    <dgm:cxn modelId="{959C1C0F-A083-491C-8126-B3468198419F}" type="presOf" srcId="{6E4E2BEB-7E93-4D9B-B205-BDD4479BF0F2}" destId="{7C64AB46-2932-4992-95F2-BFB03A02E831}" srcOrd="0" destOrd="0" presId="urn:microsoft.com/office/officeart/2018/2/layout/IconVerticalSolidList"/>
    <dgm:cxn modelId="{178D6618-7D32-42D5-BC5D-CC90204E675D}" type="presOf" srcId="{101E2F00-3220-41D2-BBD1-EEE4EF19058B}" destId="{854710A8-9E47-42C2-9F2D-CFF8AF6CC094}" srcOrd="0" destOrd="0" presId="urn:microsoft.com/office/officeart/2018/2/layout/IconVerticalSolidList"/>
    <dgm:cxn modelId="{DB383E1F-9AEC-4D01-88A1-814541E07B7E}" srcId="{85F516AE-384C-4557-A389-5741BF362B06}" destId="{AEFB339E-3C2D-4434-B668-5DF959306989}" srcOrd="4" destOrd="0" parTransId="{E03DD2D5-E3F4-4093-A704-BB8185AC56E4}" sibTransId="{D7F5D517-990E-4250-AC56-323A8879F572}"/>
    <dgm:cxn modelId="{A9D97021-97E0-4B86-996B-1DFE615CBE9A}" type="presOf" srcId="{572C0A1C-F5B1-4EC4-A976-2C91730D361E}" destId="{69491106-BA93-41D9-A349-852C927506B9}" srcOrd="0" destOrd="0" presId="urn:microsoft.com/office/officeart/2018/2/layout/IconVerticalSolidList"/>
    <dgm:cxn modelId="{6AB87E21-5EBC-4C1F-A074-011D31D7E3A5}" type="presOf" srcId="{F5B35F67-3266-45D1-9598-4B23A156E231}" destId="{BDA5FA3B-54C7-4DB2-8CD5-3E2BB81E75A4}" srcOrd="0" destOrd="0" presId="urn:microsoft.com/office/officeart/2018/2/layout/IconVerticalSolidList"/>
    <dgm:cxn modelId="{4FE4C43E-C56B-4BB7-9BCE-A28B416FBC5D}" type="presOf" srcId="{AEFB339E-3C2D-4434-B668-5DF959306989}" destId="{6DC47FF8-55B6-4D6C-AA2B-F853B83C122D}" srcOrd="0" destOrd="0" presId="urn:microsoft.com/office/officeart/2018/2/layout/IconVerticalSolidList"/>
    <dgm:cxn modelId="{E14BB95C-1807-43D5-9511-524BCEF0EF01}" srcId="{85F516AE-384C-4557-A389-5741BF362B06}" destId="{9CA344E6-DDB8-4FD6-A613-94F766C920C9}" srcOrd="5" destOrd="0" parTransId="{09739B14-9B9E-40F5-8CD7-EE9EF02CB8FD}" sibTransId="{FDAB3D44-17C8-4D4F-BAC2-3C6F68B19B2D}"/>
    <dgm:cxn modelId="{A137F25D-0C97-4D3E-BE42-39EB56C059A3}" srcId="{85F516AE-384C-4557-A389-5741BF362B06}" destId="{F5B35F67-3266-45D1-9598-4B23A156E231}" srcOrd="3" destOrd="0" parTransId="{975CA446-6243-4330-9C3C-74F9B121D511}" sibTransId="{BEA58572-1D63-4C88-9AE6-20462AE748C1}"/>
    <dgm:cxn modelId="{A24C0365-9A1D-4412-B0A7-6BCACA47A91E}" srcId="{85F516AE-384C-4557-A389-5741BF362B06}" destId="{572C0A1C-F5B1-4EC4-A976-2C91730D361E}" srcOrd="1" destOrd="0" parTransId="{4129BE99-50D9-4B93-9759-BC64A1C6759D}" sibTransId="{BE83C172-DC76-4764-B491-E01586A276D5}"/>
    <dgm:cxn modelId="{EC821252-856D-4108-A9E9-30C16F2DB108}" type="presOf" srcId="{85F516AE-384C-4557-A389-5741BF362B06}" destId="{CE0DB702-2A27-49D5-B328-887674885B8E}" srcOrd="0" destOrd="0" presId="urn:microsoft.com/office/officeart/2018/2/layout/IconVerticalSolidList"/>
    <dgm:cxn modelId="{B6D9D9BF-EFAF-44D2-81BC-A91EB12B7150}" type="presOf" srcId="{9CA344E6-DDB8-4FD6-A613-94F766C920C9}" destId="{54DE96C0-B44B-4EB4-86E7-32885B34D2AB}" srcOrd="0" destOrd="0" presId="urn:microsoft.com/office/officeart/2018/2/layout/IconVerticalSolidList"/>
    <dgm:cxn modelId="{DE9227DD-A470-4EDE-8ED3-4E958ED11A9A}" srcId="{85F516AE-384C-4557-A389-5741BF362B06}" destId="{6E4E2BEB-7E93-4D9B-B205-BDD4479BF0F2}" srcOrd="0" destOrd="0" parTransId="{8BC33413-43E2-4112-AEDE-2B72B4EABDD7}" sibTransId="{250DF223-F0B7-4B08-96BD-4287E71B72FA}"/>
    <dgm:cxn modelId="{9F885BE8-E07B-4732-B149-4F6EEAA484DD}" srcId="{85F516AE-384C-4557-A389-5741BF362B06}" destId="{101E2F00-3220-41D2-BBD1-EEE4EF19058B}" srcOrd="2" destOrd="0" parTransId="{A836A133-266C-472E-9991-3F5BCDF8526E}" sibTransId="{EA03DE8E-64EB-436B-94F5-F6B024F93B90}"/>
    <dgm:cxn modelId="{0ADD91CE-77AC-49EF-8E1A-DD9F4143CDC1}" type="presParOf" srcId="{CE0DB702-2A27-49D5-B328-887674885B8E}" destId="{81150CF1-7B35-4687-8DCA-EAF24602E918}" srcOrd="0" destOrd="0" presId="urn:microsoft.com/office/officeart/2018/2/layout/IconVerticalSolidList"/>
    <dgm:cxn modelId="{0A41DA24-C741-4641-BB59-77F0AF5FCB1D}" type="presParOf" srcId="{81150CF1-7B35-4687-8DCA-EAF24602E918}" destId="{5D9AC6D6-CB87-4EB0-832A-8E2231323FEA}" srcOrd="0" destOrd="0" presId="urn:microsoft.com/office/officeart/2018/2/layout/IconVerticalSolidList"/>
    <dgm:cxn modelId="{D56431FE-CD45-4E70-B0C7-A31B476059D3}" type="presParOf" srcId="{81150CF1-7B35-4687-8DCA-EAF24602E918}" destId="{119EC04B-7162-49E3-9A9A-966FA0CC7CF0}" srcOrd="1" destOrd="0" presId="urn:microsoft.com/office/officeart/2018/2/layout/IconVerticalSolidList"/>
    <dgm:cxn modelId="{9D1B9B00-7B77-41A4-B81D-C6B94D87D8C7}" type="presParOf" srcId="{81150CF1-7B35-4687-8DCA-EAF24602E918}" destId="{0C277FAE-5960-4D5E-BD6A-B2EB44968CAB}" srcOrd="2" destOrd="0" presId="urn:microsoft.com/office/officeart/2018/2/layout/IconVerticalSolidList"/>
    <dgm:cxn modelId="{80D7E440-DEE9-4396-A5DC-00DC7F101B70}" type="presParOf" srcId="{81150CF1-7B35-4687-8DCA-EAF24602E918}" destId="{7C64AB46-2932-4992-95F2-BFB03A02E831}" srcOrd="3" destOrd="0" presId="urn:microsoft.com/office/officeart/2018/2/layout/IconVerticalSolidList"/>
    <dgm:cxn modelId="{449ECCD1-BFDE-4AC7-BFFF-3088E2A73F6C}" type="presParOf" srcId="{CE0DB702-2A27-49D5-B328-887674885B8E}" destId="{FE1BE366-5DFE-4D93-B477-B6512A8883DF}" srcOrd="1" destOrd="0" presId="urn:microsoft.com/office/officeart/2018/2/layout/IconVerticalSolidList"/>
    <dgm:cxn modelId="{49254692-3702-4B69-8D07-116E5CC525D2}" type="presParOf" srcId="{CE0DB702-2A27-49D5-B328-887674885B8E}" destId="{9393150B-553B-4CD9-B6DD-E65FD1C12AA1}" srcOrd="2" destOrd="0" presId="urn:microsoft.com/office/officeart/2018/2/layout/IconVerticalSolidList"/>
    <dgm:cxn modelId="{5114BA5E-B732-4E60-96D3-2F59072D6554}" type="presParOf" srcId="{9393150B-553B-4CD9-B6DD-E65FD1C12AA1}" destId="{817BEFA0-F90A-4967-A583-2FBF7FA00758}" srcOrd="0" destOrd="0" presId="urn:microsoft.com/office/officeart/2018/2/layout/IconVerticalSolidList"/>
    <dgm:cxn modelId="{192974C3-2065-45B1-A939-0D557B8795AB}" type="presParOf" srcId="{9393150B-553B-4CD9-B6DD-E65FD1C12AA1}" destId="{6FA99E74-1B55-48B3-9530-3C0E5A4D89AC}" srcOrd="1" destOrd="0" presId="urn:microsoft.com/office/officeart/2018/2/layout/IconVerticalSolidList"/>
    <dgm:cxn modelId="{B95AB243-7511-400D-BA2D-304BB6F2490E}" type="presParOf" srcId="{9393150B-553B-4CD9-B6DD-E65FD1C12AA1}" destId="{8BD7A675-87A0-4A24-9030-3AD555DC3F08}" srcOrd="2" destOrd="0" presId="urn:microsoft.com/office/officeart/2018/2/layout/IconVerticalSolidList"/>
    <dgm:cxn modelId="{7154F1B2-5743-45C7-BDA4-7AFE3C3029D9}" type="presParOf" srcId="{9393150B-553B-4CD9-B6DD-E65FD1C12AA1}" destId="{69491106-BA93-41D9-A349-852C927506B9}" srcOrd="3" destOrd="0" presId="urn:microsoft.com/office/officeart/2018/2/layout/IconVerticalSolidList"/>
    <dgm:cxn modelId="{E532E4E9-5C88-446C-B71C-D32586AC08EF}" type="presParOf" srcId="{CE0DB702-2A27-49D5-B328-887674885B8E}" destId="{9FD60FF6-1A9B-4F0D-B590-C820B92A48AA}" srcOrd="3" destOrd="0" presId="urn:microsoft.com/office/officeart/2018/2/layout/IconVerticalSolidList"/>
    <dgm:cxn modelId="{4792678D-7302-433F-9311-CECD48C399EB}" type="presParOf" srcId="{CE0DB702-2A27-49D5-B328-887674885B8E}" destId="{C64D2E9C-0482-4C24-A1A0-D6B1709AE804}" srcOrd="4" destOrd="0" presId="urn:microsoft.com/office/officeart/2018/2/layout/IconVerticalSolidList"/>
    <dgm:cxn modelId="{AA7818BC-D561-4E11-A878-1C0B3E819939}" type="presParOf" srcId="{C64D2E9C-0482-4C24-A1A0-D6B1709AE804}" destId="{7F3457A9-5C80-414B-A2FD-DDDCCD0C04C4}" srcOrd="0" destOrd="0" presId="urn:microsoft.com/office/officeart/2018/2/layout/IconVerticalSolidList"/>
    <dgm:cxn modelId="{2D48C08A-D066-41E7-8043-81CD27C29750}" type="presParOf" srcId="{C64D2E9C-0482-4C24-A1A0-D6B1709AE804}" destId="{3E87D87B-ADC7-4F10-A630-1C155B2C4EAE}" srcOrd="1" destOrd="0" presId="urn:microsoft.com/office/officeart/2018/2/layout/IconVerticalSolidList"/>
    <dgm:cxn modelId="{DF7C35F3-C135-4E47-894F-88DE9FACFBAA}" type="presParOf" srcId="{C64D2E9C-0482-4C24-A1A0-D6B1709AE804}" destId="{16EFDD7A-1438-497C-B100-10D964C053ED}" srcOrd="2" destOrd="0" presId="urn:microsoft.com/office/officeart/2018/2/layout/IconVerticalSolidList"/>
    <dgm:cxn modelId="{9FDD3202-A5CF-4016-AA58-7FBD0662764A}" type="presParOf" srcId="{C64D2E9C-0482-4C24-A1A0-D6B1709AE804}" destId="{854710A8-9E47-42C2-9F2D-CFF8AF6CC094}" srcOrd="3" destOrd="0" presId="urn:microsoft.com/office/officeart/2018/2/layout/IconVerticalSolidList"/>
    <dgm:cxn modelId="{ED2F26BD-275D-464C-9D1C-F3CC85BF1DBC}" type="presParOf" srcId="{CE0DB702-2A27-49D5-B328-887674885B8E}" destId="{1463312D-B6C4-49C4-ACFF-3E794EFD0F72}" srcOrd="5" destOrd="0" presId="urn:microsoft.com/office/officeart/2018/2/layout/IconVerticalSolidList"/>
    <dgm:cxn modelId="{14580A66-2143-45C5-9B1B-895BE509D35C}" type="presParOf" srcId="{CE0DB702-2A27-49D5-B328-887674885B8E}" destId="{23D8104B-B673-4EB0-90C4-6AA9F6400E5E}" srcOrd="6" destOrd="0" presId="urn:microsoft.com/office/officeart/2018/2/layout/IconVerticalSolidList"/>
    <dgm:cxn modelId="{A98F1289-0331-44B5-AA62-3D5FC143AC7D}" type="presParOf" srcId="{23D8104B-B673-4EB0-90C4-6AA9F6400E5E}" destId="{04CD28D7-83A7-4F1C-844B-081057A42038}" srcOrd="0" destOrd="0" presId="urn:microsoft.com/office/officeart/2018/2/layout/IconVerticalSolidList"/>
    <dgm:cxn modelId="{7FBBDE38-CECF-47CD-BA03-2E3A6A549CF5}" type="presParOf" srcId="{23D8104B-B673-4EB0-90C4-6AA9F6400E5E}" destId="{A3751A33-E625-409D-B9D6-C09A88891BD4}" srcOrd="1" destOrd="0" presId="urn:microsoft.com/office/officeart/2018/2/layout/IconVerticalSolidList"/>
    <dgm:cxn modelId="{96B321D5-1986-40B5-9023-B5B209B61474}" type="presParOf" srcId="{23D8104B-B673-4EB0-90C4-6AA9F6400E5E}" destId="{A0F510E7-2DB6-4BFB-88BB-918CF0215628}" srcOrd="2" destOrd="0" presId="urn:microsoft.com/office/officeart/2018/2/layout/IconVerticalSolidList"/>
    <dgm:cxn modelId="{1FAF4AF7-9563-4221-A948-2B7966EBA421}" type="presParOf" srcId="{23D8104B-B673-4EB0-90C4-6AA9F6400E5E}" destId="{BDA5FA3B-54C7-4DB2-8CD5-3E2BB81E75A4}" srcOrd="3" destOrd="0" presId="urn:microsoft.com/office/officeart/2018/2/layout/IconVerticalSolidList"/>
    <dgm:cxn modelId="{93337F2C-014F-4DE2-AA91-808147AFDC29}" type="presParOf" srcId="{CE0DB702-2A27-49D5-B328-887674885B8E}" destId="{87953DA0-9A39-4404-8B0C-0B060ED44C70}" srcOrd="7" destOrd="0" presId="urn:microsoft.com/office/officeart/2018/2/layout/IconVerticalSolidList"/>
    <dgm:cxn modelId="{0275315E-0FAF-47C2-9ABF-0BDCF97CC214}" type="presParOf" srcId="{CE0DB702-2A27-49D5-B328-887674885B8E}" destId="{EAFAAF22-6957-42C3-ABEF-9DF7E28A6FF0}" srcOrd="8" destOrd="0" presId="urn:microsoft.com/office/officeart/2018/2/layout/IconVerticalSolidList"/>
    <dgm:cxn modelId="{52B73FEB-FF8D-419C-842F-1C29A7649FD7}" type="presParOf" srcId="{EAFAAF22-6957-42C3-ABEF-9DF7E28A6FF0}" destId="{3023948A-3A7C-4FD1-A567-F049605BD08E}" srcOrd="0" destOrd="0" presId="urn:microsoft.com/office/officeart/2018/2/layout/IconVerticalSolidList"/>
    <dgm:cxn modelId="{7259DE69-68D8-49FD-931E-504CF90128BB}" type="presParOf" srcId="{EAFAAF22-6957-42C3-ABEF-9DF7E28A6FF0}" destId="{AC3E1061-099A-40F3-9680-48A4D51F36ED}" srcOrd="1" destOrd="0" presId="urn:microsoft.com/office/officeart/2018/2/layout/IconVerticalSolidList"/>
    <dgm:cxn modelId="{98908202-D813-44AA-98C7-76112A29C269}" type="presParOf" srcId="{EAFAAF22-6957-42C3-ABEF-9DF7E28A6FF0}" destId="{688D6B2E-DE19-4D2D-A343-BDF9288468BE}" srcOrd="2" destOrd="0" presId="urn:microsoft.com/office/officeart/2018/2/layout/IconVerticalSolidList"/>
    <dgm:cxn modelId="{1EA75E55-99A9-400B-8834-4355F774FAAD}" type="presParOf" srcId="{EAFAAF22-6957-42C3-ABEF-9DF7E28A6FF0}" destId="{6DC47FF8-55B6-4D6C-AA2B-F853B83C122D}" srcOrd="3" destOrd="0" presId="urn:microsoft.com/office/officeart/2018/2/layout/IconVerticalSolidList"/>
    <dgm:cxn modelId="{332FDC93-A883-4025-8D24-6ACFC549644B}" type="presParOf" srcId="{CE0DB702-2A27-49D5-B328-887674885B8E}" destId="{60952ABB-1B2B-46CE-AD41-F7D23803DCB3}" srcOrd="9" destOrd="0" presId="urn:microsoft.com/office/officeart/2018/2/layout/IconVerticalSolidList"/>
    <dgm:cxn modelId="{98FC4338-1767-4791-8ABE-6DADBF726E99}" type="presParOf" srcId="{CE0DB702-2A27-49D5-B328-887674885B8E}" destId="{CBE8D71C-B050-41D8-9FDF-0B4EC9139780}" srcOrd="10" destOrd="0" presId="urn:microsoft.com/office/officeart/2018/2/layout/IconVerticalSolidList"/>
    <dgm:cxn modelId="{4D5ACF77-AD4F-43E9-94AA-2598FDB60C1D}" type="presParOf" srcId="{CBE8D71C-B050-41D8-9FDF-0B4EC9139780}" destId="{B240C825-5E49-4E25-95C7-4E470B251269}" srcOrd="0" destOrd="0" presId="urn:microsoft.com/office/officeart/2018/2/layout/IconVerticalSolidList"/>
    <dgm:cxn modelId="{48DEE684-0654-4C28-9C62-27AEB36279A2}" type="presParOf" srcId="{CBE8D71C-B050-41D8-9FDF-0B4EC9139780}" destId="{EC0456D6-047D-4EA7-9982-0ADCE53946EE}" srcOrd="1" destOrd="0" presId="urn:microsoft.com/office/officeart/2018/2/layout/IconVerticalSolidList"/>
    <dgm:cxn modelId="{6C470461-454D-4DC0-8F73-20EA708B49EE}" type="presParOf" srcId="{CBE8D71C-B050-41D8-9FDF-0B4EC9139780}" destId="{4EF8C318-8BFC-47E7-84CC-B0AC52B89A15}" srcOrd="2" destOrd="0" presId="urn:microsoft.com/office/officeart/2018/2/layout/IconVerticalSolidList"/>
    <dgm:cxn modelId="{E6E4772C-808F-40D5-B61F-F1A1DD374699}" type="presParOf" srcId="{CBE8D71C-B050-41D8-9FDF-0B4EC9139780}" destId="{54DE96C0-B44B-4EB4-86E7-32885B34D2A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AC6D6-CB87-4EB0-832A-8E2231323FEA}">
      <dsp:nvSpPr>
        <dsp:cNvPr id="0" name=""/>
        <dsp:cNvSpPr/>
      </dsp:nvSpPr>
      <dsp:spPr>
        <a:xfrm>
          <a:off x="0" y="0"/>
          <a:ext cx="8844116" cy="5067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119EC04B-7162-49E3-9A9A-966FA0CC7CF0}">
      <dsp:nvSpPr>
        <dsp:cNvPr id="0" name=""/>
        <dsp:cNvSpPr/>
      </dsp:nvSpPr>
      <dsp:spPr>
        <a:xfrm>
          <a:off x="153287" y="115204"/>
          <a:ext cx="278704" cy="2787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C64AB46-2932-4992-95F2-BFB03A02E831}">
      <dsp:nvSpPr>
        <dsp:cNvPr id="0" name=""/>
        <dsp:cNvSpPr/>
      </dsp:nvSpPr>
      <dsp:spPr>
        <a:xfrm>
          <a:off x="585278" y="1189"/>
          <a:ext cx="8258837" cy="50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29" tIns="53629" rIns="53629" bIns="53629" numCol="1" spcCol="1270" anchor="ctr" anchorCtr="0">
          <a:noAutofit/>
        </a:bodyPr>
        <a:lstStyle/>
        <a:p>
          <a:pPr marL="0" lvl="0" indent="0" algn="l" defTabSz="844550">
            <a:lnSpc>
              <a:spcPct val="100000"/>
            </a:lnSpc>
            <a:spcBef>
              <a:spcPct val="0"/>
            </a:spcBef>
            <a:spcAft>
              <a:spcPct val="35000"/>
            </a:spcAft>
            <a:buNone/>
          </a:pPr>
          <a:r>
            <a:rPr lang="en-IN" sz="1900" kern="1200" dirty="0"/>
            <a:t>CASE STUDY</a:t>
          </a:r>
          <a:endParaRPr lang="en-US" sz="1900" kern="1200" dirty="0"/>
        </a:p>
      </dsp:txBody>
      <dsp:txXfrm>
        <a:off x="585278" y="1189"/>
        <a:ext cx="8258837" cy="506734"/>
      </dsp:txXfrm>
    </dsp:sp>
    <dsp:sp modelId="{817BEFA0-F90A-4967-A583-2FBF7FA00758}">
      <dsp:nvSpPr>
        <dsp:cNvPr id="0" name=""/>
        <dsp:cNvSpPr/>
      </dsp:nvSpPr>
      <dsp:spPr>
        <a:xfrm>
          <a:off x="0" y="634607"/>
          <a:ext cx="8844116" cy="5067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FA99E74-1B55-48B3-9530-3C0E5A4D89AC}">
      <dsp:nvSpPr>
        <dsp:cNvPr id="0" name=""/>
        <dsp:cNvSpPr/>
      </dsp:nvSpPr>
      <dsp:spPr>
        <a:xfrm>
          <a:off x="153287" y="748623"/>
          <a:ext cx="278704" cy="2787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9491106-BA93-41D9-A349-852C927506B9}">
      <dsp:nvSpPr>
        <dsp:cNvPr id="0" name=""/>
        <dsp:cNvSpPr/>
      </dsp:nvSpPr>
      <dsp:spPr>
        <a:xfrm>
          <a:off x="585278" y="634607"/>
          <a:ext cx="8258837" cy="50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29" tIns="53629" rIns="53629" bIns="53629" numCol="1" spcCol="1270" anchor="ctr" anchorCtr="0">
          <a:noAutofit/>
        </a:bodyPr>
        <a:lstStyle/>
        <a:p>
          <a:pPr marL="0" lvl="0" indent="0" algn="l" defTabSz="844550">
            <a:lnSpc>
              <a:spcPct val="100000"/>
            </a:lnSpc>
            <a:spcBef>
              <a:spcPct val="0"/>
            </a:spcBef>
            <a:spcAft>
              <a:spcPct val="35000"/>
            </a:spcAft>
            <a:buNone/>
          </a:pPr>
          <a:r>
            <a:rPr lang="en-IN" sz="1900" kern="1200" dirty="0"/>
            <a:t>WBS AND RESOURCE PLANNING</a:t>
          </a:r>
          <a:endParaRPr lang="en-US" sz="1900" kern="1200" dirty="0"/>
        </a:p>
      </dsp:txBody>
      <dsp:txXfrm>
        <a:off x="585278" y="634607"/>
        <a:ext cx="8258837" cy="506734"/>
      </dsp:txXfrm>
    </dsp:sp>
    <dsp:sp modelId="{7F3457A9-5C80-414B-A2FD-DDDCCD0C04C4}">
      <dsp:nvSpPr>
        <dsp:cNvPr id="0" name=""/>
        <dsp:cNvSpPr/>
      </dsp:nvSpPr>
      <dsp:spPr>
        <a:xfrm>
          <a:off x="0" y="1268026"/>
          <a:ext cx="8844116" cy="5067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3E87D87B-ADC7-4F10-A630-1C155B2C4EAE}">
      <dsp:nvSpPr>
        <dsp:cNvPr id="0" name=""/>
        <dsp:cNvSpPr/>
      </dsp:nvSpPr>
      <dsp:spPr>
        <a:xfrm>
          <a:off x="153287" y="1382041"/>
          <a:ext cx="278704" cy="2787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4710A8-9E47-42C2-9F2D-CFF8AF6CC094}">
      <dsp:nvSpPr>
        <dsp:cNvPr id="0" name=""/>
        <dsp:cNvSpPr/>
      </dsp:nvSpPr>
      <dsp:spPr>
        <a:xfrm>
          <a:off x="585278" y="1268026"/>
          <a:ext cx="8258837" cy="50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29" tIns="53629" rIns="53629" bIns="53629" numCol="1" spcCol="1270" anchor="ctr" anchorCtr="0">
          <a:noAutofit/>
        </a:bodyPr>
        <a:lstStyle/>
        <a:p>
          <a:pPr marL="0" lvl="0" indent="0" algn="l" defTabSz="844550">
            <a:lnSpc>
              <a:spcPct val="100000"/>
            </a:lnSpc>
            <a:spcBef>
              <a:spcPct val="0"/>
            </a:spcBef>
            <a:spcAft>
              <a:spcPct val="35000"/>
            </a:spcAft>
            <a:buNone/>
          </a:pPr>
          <a:r>
            <a:rPr lang="en-IN" sz="1900" kern="1200" dirty="0"/>
            <a:t>PROJECT NETWORK PLAN</a:t>
          </a:r>
          <a:endParaRPr lang="en-US" sz="1900" kern="1200" dirty="0"/>
        </a:p>
      </dsp:txBody>
      <dsp:txXfrm>
        <a:off x="585278" y="1268026"/>
        <a:ext cx="8258837" cy="506734"/>
      </dsp:txXfrm>
    </dsp:sp>
    <dsp:sp modelId="{04CD28D7-83A7-4F1C-844B-081057A42038}">
      <dsp:nvSpPr>
        <dsp:cNvPr id="0" name=""/>
        <dsp:cNvSpPr/>
      </dsp:nvSpPr>
      <dsp:spPr>
        <a:xfrm>
          <a:off x="0" y="1901444"/>
          <a:ext cx="8844116" cy="5067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3751A33-E625-409D-B9D6-C09A88891BD4}">
      <dsp:nvSpPr>
        <dsp:cNvPr id="0" name=""/>
        <dsp:cNvSpPr/>
      </dsp:nvSpPr>
      <dsp:spPr>
        <a:xfrm>
          <a:off x="153287" y="2015460"/>
          <a:ext cx="278704" cy="2787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DA5FA3B-54C7-4DB2-8CD5-3E2BB81E75A4}">
      <dsp:nvSpPr>
        <dsp:cNvPr id="0" name=""/>
        <dsp:cNvSpPr/>
      </dsp:nvSpPr>
      <dsp:spPr>
        <a:xfrm>
          <a:off x="585278" y="1901444"/>
          <a:ext cx="8258837" cy="50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29" tIns="53629" rIns="53629" bIns="53629" numCol="1" spcCol="1270" anchor="ctr" anchorCtr="0">
          <a:noAutofit/>
        </a:bodyPr>
        <a:lstStyle/>
        <a:p>
          <a:pPr marL="0" lvl="0" indent="0" algn="l" defTabSz="844550">
            <a:lnSpc>
              <a:spcPct val="100000"/>
            </a:lnSpc>
            <a:spcBef>
              <a:spcPct val="0"/>
            </a:spcBef>
            <a:spcAft>
              <a:spcPct val="35000"/>
            </a:spcAft>
            <a:buNone/>
          </a:pPr>
          <a:r>
            <a:rPr lang="en-IN" sz="1900" kern="1200" dirty="0"/>
            <a:t>COST ESTIMATION</a:t>
          </a:r>
          <a:endParaRPr lang="en-US" sz="1900" kern="1200" dirty="0"/>
        </a:p>
      </dsp:txBody>
      <dsp:txXfrm>
        <a:off x="585278" y="1901444"/>
        <a:ext cx="8258837" cy="506734"/>
      </dsp:txXfrm>
    </dsp:sp>
    <dsp:sp modelId="{3023948A-3A7C-4FD1-A567-F049605BD08E}">
      <dsp:nvSpPr>
        <dsp:cNvPr id="0" name=""/>
        <dsp:cNvSpPr/>
      </dsp:nvSpPr>
      <dsp:spPr>
        <a:xfrm>
          <a:off x="0" y="2534863"/>
          <a:ext cx="8844116" cy="5067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C3E1061-099A-40F3-9680-48A4D51F36ED}">
      <dsp:nvSpPr>
        <dsp:cNvPr id="0" name=""/>
        <dsp:cNvSpPr/>
      </dsp:nvSpPr>
      <dsp:spPr>
        <a:xfrm>
          <a:off x="153287" y="2648878"/>
          <a:ext cx="278704" cy="2787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DC47FF8-55B6-4D6C-AA2B-F853B83C122D}">
      <dsp:nvSpPr>
        <dsp:cNvPr id="0" name=""/>
        <dsp:cNvSpPr/>
      </dsp:nvSpPr>
      <dsp:spPr>
        <a:xfrm>
          <a:off x="585278" y="2534863"/>
          <a:ext cx="8258837" cy="50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29" tIns="53629" rIns="53629" bIns="53629" numCol="1" spcCol="1270" anchor="ctr" anchorCtr="0">
          <a:noAutofit/>
        </a:bodyPr>
        <a:lstStyle/>
        <a:p>
          <a:pPr marL="0" lvl="0" indent="0" algn="l" defTabSz="844550">
            <a:lnSpc>
              <a:spcPct val="100000"/>
            </a:lnSpc>
            <a:spcBef>
              <a:spcPct val="0"/>
            </a:spcBef>
            <a:spcAft>
              <a:spcPct val="35000"/>
            </a:spcAft>
            <a:buNone/>
          </a:pPr>
          <a:r>
            <a:rPr lang="en-IN" sz="1900" kern="1200" dirty="0"/>
            <a:t>IMPACT AND CONSIDERATION</a:t>
          </a:r>
          <a:endParaRPr lang="en-US" sz="1900" kern="1200" dirty="0"/>
        </a:p>
      </dsp:txBody>
      <dsp:txXfrm>
        <a:off x="585278" y="2534863"/>
        <a:ext cx="8258837" cy="506734"/>
      </dsp:txXfrm>
    </dsp:sp>
    <dsp:sp modelId="{B240C825-5E49-4E25-95C7-4E470B251269}">
      <dsp:nvSpPr>
        <dsp:cNvPr id="0" name=""/>
        <dsp:cNvSpPr/>
      </dsp:nvSpPr>
      <dsp:spPr>
        <a:xfrm>
          <a:off x="0" y="3168281"/>
          <a:ext cx="8844116" cy="5067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C0456D6-047D-4EA7-9982-0ADCE53946EE}">
      <dsp:nvSpPr>
        <dsp:cNvPr id="0" name=""/>
        <dsp:cNvSpPr/>
      </dsp:nvSpPr>
      <dsp:spPr>
        <a:xfrm>
          <a:off x="153287" y="3282297"/>
          <a:ext cx="278704" cy="27870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4DE96C0-B44B-4EB4-86E7-32885B34D2AB}">
      <dsp:nvSpPr>
        <dsp:cNvPr id="0" name=""/>
        <dsp:cNvSpPr/>
      </dsp:nvSpPr>
      <dsp:spPr>
        <a:xfrm>
          <a:off x="585278" y="3168281"/>
          <a:ext cx="8258837" cy="50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629" tIns="53629" rIns="53629" bIns="53629" numCol="1" spcCol="1270" anchor="ctr" anchorCtr="0">
          <a:noAutofit/>
        </a:bodyPr>
        <a:lstStyle/>
        <a:p>
          <a:pPr marL="0" lvl="0" indent="0" algn="l" defTabSz="844550">
            <a:lnSpc>
              <a:spcPct val="100000"/>
            </a:lnSpc>
            <a:spcBef>
              <a:spcPct val="0"/>
            </a:spcBef>
            <a:spcAft>
              <a:spcPct val="35000"/>
            </a:spcAft>
            <a:buNone/>
          </a:pPr>
          <a:r>
            <a:rPr lang="en-IN" sz="1900" kern="1200" dirty="0"/>
            <a:t>CONCLUSION OF THE FEASIBILITY REPORT </a:t>
          </a:r>
          <a:endParaRPr lang="en-GB" sz="1900" kern="1200" dirty="0"/>
        </a:p>
      </dsp:txBody>
      <dsp:txXfrm>
        <a:off x="585278" y="3168281"/>
        <a:ext cx="8258837" cy="5067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9AEA2-5961-4DC7-B4E1-216061A91661}" type="datetimeFigureOut">
              <a:rPr lang="en-GB" smtClean="0"/>
              <a:t>18/12/2024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2610A2-7114-4C83-A1EB-CD027AAFC407}" type="slidenum">
              <a:rPr lang="en-GB" smtClean="0"/>
              <a:t>‹#›</a:t>
            </a:fld>
            <a:endParaRPr lang="en-GB"/>
          </a:p>
        </p:txBody>
      </p:sp>
    </p:spTree>
    <p:extLst>
      <p:ext uri="{BB962C8B-B14F-4D97-AF65-F5344CB8AC3E}">
        <p14:creationId xmlns:p14="http://schemas.microsoft.com/office/powerpoint/2010/main" val="3282627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2610A2-7114-4C83-A1EB-CD027AAFC407}" type="slidenum">
              <a:rPr lang="en-GB" smtClean="0"/>
              <a:t>2</a:t>
            </a:fld>
            <a:endParaRPr lang="en-GB"/>
          </a:p>
        </p:txBody>
      </p:sp>
    </p:spTree>
    <p:extLst>
      <p:ext uri="{BB962C8B-B14F-4D97-AF65-F5344CB8AC3E}">
        <p14:creationId xmlns:p14="http://schemas.microsoft.com/office/powerpoint/2010/main" val="2181461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2610A2-7114-4C83-A1EB-CD027AAFC407}" type="slidenum">
              <a:rPr lang="en-GB" smtClean="0"/>
              <a:t>3</a:t>
            </a:fld>
            <a:endParaRPr lang="en-GB"/>
          </a:p>
        </p:txBody>
      </p:sp>
    </p:spTree>
    <p:extLst>
      <p:ext uri="{BB962C8B-B14F-4D97-AF65-F5344CB8AC3E}">
        <p14:creationId xmlns:p14="http://schemas.microsoft.com/office/powerpoint/2010/main" val="399275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2610A2-7114-4C83-A1EB-CD027AAFC407}" type="slidenum">
              <a:rPr lang="en-GB" smtClean="0"/>
              <a:t>8</a:t>
            </a:fld>
            <a:endParaRPr lang="en-GB"/>
          </a:p>
        </p:txBody>
      </p:sp>
    </p:spTree>
    <p:extLst>
      <p:ext uri="{BB962C8B-B14F-4D97-AF65-F5344CB8AC3E}">
        <p14:creationId xmlns:p14="http://schemas.microsoft.com/office/powerpoint/2010/main" val="2161533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A2610A2-7114-4C83-A1EB-CD027AAFC407}" type="slidenum">
              <a:rPr lang="en-GB" smtClean="0"/>
              <a:t>16</a:t>
            </a:fld>
            <a:endParaRPr lang="en-GB"/>
          </a:p>
        </p:txBody>
      </p:sp>
    </p:spTree>
    <p:extLst>
      <p:ext uri="{BB962C8B-B14F-4D97-AF65-F5344CB8AC3E}">
        <p14:creationId xmlns:p14="http://schemas.microsoft.com/office/powerpoint/2010/main" val="188946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55F9-11A3-4523-8F38-6BA37933791A}" type="datetime1">
              <a:rPr lang="en-US" smtClean="0"/>
              <a:t>12/18/2024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89351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12/18/2024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697306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12/18/2024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530662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12/18/2024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4761850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12/18/2024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51257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12/18/2024</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9196002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12/18/2024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0877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8096C-64ED-4153-A483-5C02E44AD5C3}" type="datetime1">
              <a:rPr lang="en-US" smtClean="0"/>
              <a:t>12/18/2024</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07381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12/18/2024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4990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12/18/2024</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49700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12/18/2024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9102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12/18/2024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67174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12/18/2024</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72577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t>12/18/2024</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93728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65E655-9687-48DF-A33F-F8824CCCB5D1}" type="datetime1">
              <a:rPr lang="en-US" smtClean="0"/>
              <a:t>12/18/2024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49015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
        <p:nvSpPr>
          <p:cNvPr id="5" name="Date Placeholder 4"/>
          <p:cNvSpPr>
            <a:spLocks noGrp="1"/>
          </p:cNvSpPr>
          <p:nvPr>
            <p:ph type="dt" sz="half" idx="10"/>
          </p:nvPr>
        </p:nvSpPr>
        <p:spPr/>
        <p:txBody>
          <a:bodyPr/>
          <a:lstStyle/>
          <a:p>
            <a:fld id="{B97FD56A-AAB8-4544-A495-D0645413C9E3}" type="datetime1">
              <a:rPr lang="en-US" smtClean="0"/>
              <a:t>12/18/2024</a:t>
            </a:fld>
            <a:endParaRPr lang="en-US"/>
          </a:p>
        </p:txBody>
      </p:sp>
    </p:spTree>
    <p:extLst>
      <p:ext uri="{BB962C8B-B14F-4D97-AF65-F5344CB8AC3E}">
        <p14:creationId xmlns:p14="http://schemas.microsoft.com/office/powerpoint/2010/main" val="3442008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3BAB95-8DA7-460B-B00A-7037C8394FB0}" type="datetime1">
              <a:rPr lang="en-US" smtClean="0"/>
              <a:pPr/>
              <a:t>12/18/2024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67479939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urban-transport-magazine.com/en/tfl-and-siemens-mobility-unveil-detailed-design-of-new-piccadilly-line-trains/"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railuk.com/light-rail/ria-welcomes-tfl-plan-to-extend-docklands-light-railway-dlr-to-thamesmead/" TargetMode="Externa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train in a station&#10;&#10;Description automatically generated">
            <a:extLst>
              <a:ext uri="{FF2B5EF4-FFF2-40B4-BE49-F238E27FC236}">
                <a16:creationId xmlns:a16="http://schemas.microsoft.com/office/drawing/2014/main" id="{8AA5536D-DC79-707A-1756-82EF166C607F}"/>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7329" t="9213" r="-3727" b="-12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solidFill>
            <a:schemeClr val="accent2">
              <a:lumMod val="75000"/>
            </a:schemeClr>
          </a:solidFill>
        </p:spPr>
      </p:pic>
      <p:sp>
        <p:nvSpPr>
          <p:cNvPr id="2" name="Title 1">
            <a:extLst>
              <a:ext uri="{FF2B5EF4-FFF2-40B4-BE49-F238E27FC236}">
                <a16:creationId xmlns:a16="http://schemas.microsoft.com/office/drawing/2014/main" id="{DDCEA498-B0CD-2F33-187E-069A75F387B1}"/>
              </a:ext>
            </a:extLst>
          </p:cNvPr>
          <p:cNvSpPr>
            <a:spLocks noGrp="1"/>
          </p:cNvSpPr>
          <p:nvPr>
            <p:ph type="ctrTitle"/>
          </p:nvPr>
        </p:nvSpPr>
        <p:spPr>
          <a:xfrm>
            <a:off x="471948" y="1678666"/>
            <a:ext cx="4285109" cy="2369093"/>
          </a:xfrm>
        </p:spPr>
        <p:txBody>
          <a:bodyPr>
            <a:normAutofit/>
          </a:bodyPr>
          <a:lstStyle/>
          <a:p>
            <a:pPr>
              <a:lnSpc>
                <a:spcPct val="90000"/>
              </a:lnSpc>
            </a:pPr>
            <a:r>
              <a:rPr lang="en-IN" sz="4100" b="1" dirty="0"/>
              <a:t>TfL Student Oyster Card App Development</a:t>
            </a:r>
            <a:endParaRPr lang="en-GB" sz="4100" b="1" dirty="0"/>
          </a:p>
        </p:txBody>
      </p:sp>
      <p:sp>
        <p:nvSpPr>
          <p:cNvPr id="3" name="Subtitle 2">
            <a:extLst>
              <a:ext uri="{FF2B5EF4-FFF2-40B4-BE49-F238E27FC236}">
                <a16:creationId xmlns:a16="http://schemas.microsoft.com/office/drawing/2014/main" id="{48DCB423-E80D-4095-259D-BBBB5FB970FA}"/>
              </a:ext>
            </a:extLst>
          </p:cNvPr>
          <p:cNvSpPr>
            <a:spLocks noGrp="1"/>
          </p:cNvSpPr>
          <p:nvPr>
            <p:ph type="subTitle" idx="1"/>
          </p:nvPr>
        </p:nvSpPr>
        <p:spPr>
          <a:xfrm>
            <a:off x="677335" y="4050831"/>
            <a:ext cx="4079721" cy="1096901"/>
          </a:xfrm>
        </p:spPr>
        <p:txBody>
          <a:bodyPr>
            <a:normAutofit/>
          </a:bodyPr>
          <a:lstStyle/>
          <a:p>
            <a:r>
              <a:rPr lang="en-IN" sz="1600" dirty="0"/>
              <a:t>CN6004 – Project Management</a:t>
            </a:r>
            <a:endParaRPr lang="en-GB" sz="1600" dirty="0"/>
          </a:p>
        </p:txBody>
      </p:sp>
      <p:cxnSp>
        <p:nvCxnSpPr>
          <p:cNvPr id="17" name="Straight Connector 16">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1"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271226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4123-E433-649C-9433-F3BAD3B438AE}"/>
              </a:ext>
            </a:extLst>
          </p:cNvPr>
          <p:cNvSpPr>
            <a:spLocks noGrp="1"/>
          </p:cNvSpPr>
          <p:nvPr>
            <p:ph type="title"/>
          </p:nvPr>
        </p:nvSpPr>
        <p:spPr>
          <a:xfrm>
            <a:off x="606214" y="396106"/>
            <a:ext cx="3540705" cy="658761"/>
          </a:xfrm>
        </p:spPr>
        <p:txBody>
          <a:bodyPr/>
          <a:lstStyle/>
          <a:p>
            <a:r>
              <a:rPr lang="en-IN" b="1"/>
              <a:t>Cost Estimation</a:t>
            </a:r>
            <a:endParaRPr lang="en-GB" b="1" dirty="0"/>
          </a:p>
        </p:txBody>
      </p:sp>
      <p:sp>
        <p:nvSpPr>
          <p:cNvPr id="7" name="TextBox 6">
            <a:extLst>
              <a:ext uri="{FF2B5EF4-FFF2-40B4-BE49-F238E27FC236}">
                <a16:creationId xmlns:a16="http://schemas.microsoft.com/office/drawing/2014/main" id="{D7D82C16-3253-9E1C-4324-37FBDFF37451}"/>
              </a:ext>
            </a:extLst>
          </p:cNvPr>
          <p:cNvSpPr txBox="1"/>
          <p:nvPr/>
        </p:nvSpPr>
        <p:spPr>
          <a:xfrm>
            <a:off x="677333" y="1160476"/>
            <a:ext cx="3469585" cy="400110"/>
          </a:xfrm>
          <a:prstGeom prst="rect">
            <a:avLst/>
          </a:prstGeom>
          <a:noFill/>
        </p:spPr>
        <p:txBody>
          <a:bodyPr wrap="square">
            <a:spAutoFit/>
          </a:bodyPr>
          <a:lstStyle/>
          <a:p>
            <a:r>
              <a:rPr lang="en-IN" sz="2000" b="1" dirty="0">
                <a:solidFill>
                  <a:schemeClr val="accent1">
                    <a:lumMod val="50000"/>
                  </a:schemeClr>
                </a:solidFill>
              </a:rPr>
              <a:t>Bottom-up Cost Estimation: </a:t>
            </a:r>
            <a:endParaRPr lang="en-GB" sz="2000" b="1" dirty="0">
              <a:solidFill>
                <a:schemeClr val="accent1">
                  <a:lumMod val="50000"/>
                </a:schemeClr>
              </a:solidFill>
            </a:endParaRPr>
          </a:p>
        </p:txBody>
      </p:sp>
      <p:pic>
        <p:nvPicPr>
          <p:cNvPr id="11" name="Content Placeholder 10" descr="A screenshot of a computer">
            <a:extLst>
              <a:ext uri="{FF2B5EF4-FFF2-40B4-BE49-F238E27FC236}">
                <a16:creationId xmlns:a16="http://schemas.microsoft.com/office/drawing/2014/main" id="{F8D487FA-D3CB-93E0-9DF8-687DF9FB8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167" y="1456902"/>
            <a:ext cx="11507259" cy="4862618"/>
          </a:xfrm>
        </p:spPr>
      </p:pic>
    </p:spTree>
    <p:extLst>
      <p:ext uri="{BB962C8B-B14F-4D97-AF65-F5344CB8AC3E}">
        <p14:creationId xmlns:p14="http://schemas.microsoft.com/office/powerpoint/2010/main" val="45814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51DAD96-DA3D-FCFB-475B-6BD3634AA449}"/>
              </a:ext>
            </a:extLst>
          </p:cNvPr>
          <p:cNvPicPr>
            <a:picLocks noGrp="1" noChangeAspect="1"/>
          </p:cNvPicPr>
          <p:nvPr>
            <p:ph idx="1"/>
          </p:nvPr>
        </p:nvPicPr>
        <p:blipFill>
          <a:blip r:embed="rId2"/>
          <a:stretch>
            <a:fillRect/>
          </a:stretch>
        </p:blipFill>
        <p:spPr>
          <a:xfrm>
            <a:off x="1672156" y="2308134"/>
            <a:ext cx="6130723" cy="4267365"/>
          </a:xfrm>
        </p:spPr>
      </p:pic>
      <p:sp>
        <p:nvSpPr>
          <p:cNvPr id="4" name="Title 1">
            <a:extLst>
              <a:ext uri="{FF2B5EF4-FFF2-40B4-BE49-F238E27FC236}">
                <a16:creationId xmlns:a16="http://schemas.microsoft.com/office/drawing/2014/main" id="{CB270B06-2B7B-A133-D411-7186DAFDE56B}"/>
              </a:ext>
            </a:extLst>
          </p:cNvPr>
          <p:cNvSpPr txBox="1">
            <a:spLocks/>
          </p:cNvSpPr>
          <p:nvPr/>
        </p:nvSpPr>
        <p:spPr>
          <a:xfrm>
            <a:off x="606214" y="396106"/>
            <a:ext cx="3540705" cy="6587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Cost Estimation</a:t>
            </a:r>
            <a:endParaRPr lang="en-GB" b="1" dirty="0"/>
          </a:p>
        </p:txBody>
      </p:sp>
      <p:sp>
        <p:nvSpPr>
          <p:cNvPr id="5" name="TextBox 4">
            <a:extLst>
              <a:ext uri="{FF2B5EF4-FFF2-40B4-BE49-F238E27FC236}">
                <a16:creationId xmlns:a16="http://schemas.microsoft.com/office/drawing/2014/main" id="{A2AB96F4-21AD-CCBF-3721-F83889ED5609}"/>
              </a:ext>
            </a:extLst>
          </p:cNvPr>
          <p:cNvSpPr txBox="1"/>
          <p:nvPr/>
        </p:nvSpPr>
        <p:spPr>
          <a:xfrm>
            <a:off x="677334" y="1160476"/>
            <a:ext cx="3234266" cy="400110"/>
          </a:xfrm>
          <a:prstGeom prst="rect">
            <a:avLst/>
          </a:prstGeom>
          <a:noFill/>
        </p:spPr>
        <p:txBody>
          <a:bodyPr wrap="square">
            <a:spAutoFit/>
          </a:bodyPr>
          <a:lstStyle/>
          <a:p>
            <a:r>
              <a:rPr lang="en-IN" sz="2000" b="1" dirty="0">
                <a:solidFill>
                  <a:schemeClr val="accent1">
                    <a:lumMod val="50000"/>
                  </a:schemeClr>
                </a:solidFill>
              </a:rPr>
              <a:t>Delphi Method: </a:t>
            </a:r>
            <a:endParaRPr lang="en-GB" sz="2000" b="1" dirty="0">
              <a:solidFill>
                <a:schemeClr val="accent1">
                  <a:lumMod val="50000"/>
                </a:schemeClr>
              </a:solidFill>
            </a:endParaRPr>
          </a:p>
        </p:txBody>
      </p:sp>
      <p:sp>
        <p:nvSpPr>
          <p:cNvPr id="9" name="TextBox 8">
            <a:extLst>
              <a:ext uri="{FF2B5EF4-FFF2-40B4-BE49-F238E27FC236}">
                <a16:creationId xmlns:a16="http://schemas.microsoft.com/office/drawing/2014/main" id="{3F7F5582-F6FF-EDB5-F21C-39D58014F9D3}"/>
              </a:ext>
            </a:extLst>
          </p:cNvPr>
          <p:cNvSpPr txBox="1"/>
          <p:nvPr/>
        </p:nvSpPr>
        <p:spPr>
          <a:xfrm>
            <a:off x="1104054" y="1529808"/>
            <a:ext cx="8944186" cy="646331"/>
          </a:xfrm>
          <a:prstGeom prst="rect">
            <a:avLst/>
          </a:prstGeom>
          <a:noFill/>
        </p:spPr>
        <p:txBody>
          <a:bodyPr wrap="square">
            <a:spAutoFit/>
          </a:bodyPr>
          <a:lstStyle/>
          <a:p>
            <a:r>
              <a:rPr lang="en-US" dirty="0"/>
              <a:t>We effectively applied the Delphi approach in our project to enhance our cost estimation process. Below is some part of Round 1 of it.</a:t>
            </a:r>
            <a:endParaRPr lang="en-GB" dirty="0"/>
          </a:p>
        </p:txBody>
      </p:sp>
    </p:spTree>
    <p:extLst>
      <p:ext uri="{BB962C8B-B14F-4D97-AF65-F5344CB8AC3E}">
        <p14:creationId xmlns:p14="http://schemas.microsoft.com/office/powerpoint/2010/main" val="2203941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86D117-D9D5-8286-0615-20673E4364AA}"/>
              </a:ext>
            </a:extLst>
          </p:cNvPr>
          <p:cNvPicPr>
            <a:picLocks noGrp="1" noChangeAspect="1"/>
          </p:cNvPicPr>
          <p:nvPr>
            <p:ph idx="1"/>
          </p:nvPr>
        </p:nvPicPr>
        <p:blipFill>
          <a:blip r:embed="rId2"/>
          <a:stretch>
            <a:fillRect/>
          </a:stretch>
        </p:blipFill>
        <p:spPr>
          <a:xfrm>
            <a:off x="2788234" y="2110358"/>
            <a:ext cx="4333926" cy="4540303"/>
          </a:xfrm>
        </p:spPr>
      </p:pic>
      <p:sp>
        <p:nvSpPr>
          <p:cNvPr id="6" name="Title 1">
            <a:extLst>
              <a:ext uri="{FF2B5EF4-FFF2-40B4-BE49-F238E27FC236}">
                <a16:creationId xmlns:a16="http://schemas.microsoft.com/office/drawing/2014/main" id="{3BE17051-780B-7B32-3B88-AFEC5E7E9FA2}"/>
              </a:ext>
            </a:extLst>
          </p:cNvPr>
          <p:cNvSpPr txBox="1">
            <a:spLocks/>
          </p:cNvSpPr>
          <p:nvPr/>
        </p:nvSpPr>
        <p:spPr>
          <a:xfrm>
            <a:off x="606214" y="396106"/>
            <a:ext cx="3540705" cy="6587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Cost Estimation</a:t>
            </a:r>
            <a:endParaRPr lang="en-GB" b="1" dirty="0"/>
          </a:p>
        </p:txBody>
      </p:sp>
      <p:sp>
        <p:nvSpPr>
          <p:cNvPr id="7" name="TextBox 6">
            <a:extLst>
              <a:ext uri="{FF2B5EF4-FFF2-40B4-BE49-F238E27FC236}">
                <a16:creationId xmlns:a16="http://schemas.microsoft.com/office/drawing/2014/main" id="{4FE1F970-F885-9F33-0610-38488BAD5005}"/>
              </a:ext>
            </a:extLst>
          </p:cNvPr>
          <p:cNvSpPr txBox="1"/>
          <p:nvPr/>
        </p:nvSpPr>
        <p:spPr>
          <a:xfrm>
            <a:off x="677334" y="1160476"/>
            <a:ext cx="3234266" cy="400110"/>
          </a:xfrm>
          <a:prstGeom prst="rect">
            <a:avLst/>
          </a:prstGeom>
          <a:noFill/>
        </p:spPr>
        <p:txBody>
          <a:bodyPr wrap="square">
            <a:spAutoFit/>
          </a:bodyPr>
          <a:lstStyle/>
          <a:p>
            <a:r>
              <a:rPr lang="en-IN" sz="2000" b="1" dirty="0">
                <a:solidFill>
                  <a:schemeClr val="accent1">
                    <a:lumMod val="50000"/>
                  </a:schemeClr>
                </a:solidFill>
              </a:rPr>
              <a:t>Delphi Method: </a:t>
            </a:r>
            <a:endParaRPr lang="en-GB" sz="2000" b="1" dirty="0">
              <a:solidFill>
                <a:schemeClr val="accent1">
                  <a:lumMod val="50000"/>
                </a:schemeClr>
              </a:solidFill>
            </a:endParaRPr>
          </a:p>
        </p:txBody>
      </p:sp>
      <p:sp>
        <p:nvSpPr>
          <p:cNvPr id="11" name="TextBox 10">
            <a:extLst>
              <a:ext uri="{FF2B5EF4-FFF2-40B4-BE49-F238E27FC236}">
                <a16:creationId xmlns:a16="http://schemas.microsoft.com/office/drawing/2014/main" id="{DE9922B5-C242-D57C-EC9A-2AE16E917DF9}"/>
              </a:ext>
            </a:extLst>
          </p:cNvPr>
          <p:cNvSpPr txBox="1"/>
          <p:nvPr/>
        </p:nvSpPr>
        <p:spPr>
          <a:xfrm>
            <a:off x="977900" y="1635417"/>
            <a:ext cx="8501380" cy="369332"/>
          </a:xfrm>
          <a:prstGeom prst="rect">
            <a:avLst/>
          </a:prstGeom>
          <a:noFill/>
        </p:spPr>
        <p:txBody>
          <a:bodyPr wrap="square">
            <a:spAutoFit/>
          </a:bodyPr>
          <a:lstStyle/>
          <a:p>
            <a:r>
              <a:rPr lang="en-US" dirty="0"/>
              <a:t>Here is some of the feedback from the experts after Round 1.</a:t>
            </a:r>
            <a:endParaRPr lang="en-GB" dirty="0"/>
          </a:p>
        </p:txBody>
      </p:sp>
    </p:spTree>
    <p:extLst>
      <p:ext uri="{BB962C8B-B14F-4D97-AF65-F5344CB8AC3E}">
        <p14:creationId xmlns:p14="http://schemas.microsoft.com/office/powerpoint/2010/main" val="2645379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table with text on it">
            <a:extLst>
              <a:ext uri="{FF2B5EF4-FFF2-40B4-BE49-F238E27FC236}">
                <a16:creationId xmlns:a16="http://schemas.microsoft.com/office/drawing/2014/main" id="{E50BC5B4-4B5E-DFDA-AB9C-B938C1C535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304" y="2387357"/>
            <a:ext cx="6988736" cy="4163502"/>
          </a:xfrm>
        </p:spPr>
      </p:pic>
      <p:sp>
        <p:nvSpPr>
          <p:cNvPr id="4" name="Title 1">
            <a:extLst>
              <a:ext uri="{FF2B5EF4-FFF2-40B4-BE49-F238E27FC236}">
                <a16:creationId xmlns:a16="http://schemas.microsoft.com/office/drawing/2014/main" id="{87C58B53-3765-18AB-0793-3A8AD8ACA8CB}"/>
              </a:ext>
            </a:extLst>
          </p:cNvPr>
          <p:cNvSpPr txBox="1">
            <a:spLocks/>
          </p:cNvSpPr>
          <p:nvPr/>
        </p:nvSpPr>
        <p:spPr>
          <a:xfrm>
            <a:off x="606214" y="396106"/>
            <a:ext cx="3540705" cy="6587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Cost Estimation</a:t>
            </a:r>
            <a:endParaRPr lang="en-GB" b="1" dirty="0"/>
          </a:p>
        </p:txBody>
      </p:sp>
      <p:sp>
        <p:nvSpPr>
          <p:cNvPr id="5" name="TextBox 4">
            <a:extLst>
              <a:ext uri="{FF2B5EF4-FFF2-40B4-BE49-F238E27FC236}">
                <a16:creationId xmlns:a16="http://schemas.microsoft.com/office/drawing/2014/main" id="{37BB8AB9-CF56-8350-CD6E-7510E51AD085}"/>
              </a:ext>
            </a:extLst>
          </p:cNvPr>
          <p:cNvSpPr txBox="1"/>
          <p:nvPr/>
        </p:nvSpPr>
        <p:spPr>
          <a:xfrm>
            <a:off x="677334" y="1160476"/>
            <a:ext cx="3234266" cy="400110"/>
          </a:xfrm>
          <a:prstGeom prst="rect">
            <a:avLst/>
          </a:prstGeom>
          <a:noFill/>
        </p:spPr>
        <p:txBody>
          <a:bodyPr wrap="square">
            <a:spAutoFit/>
          </a:bodyPr>
          <a:lstStyle/>
          <a:p>
            <a:r>
              <a:rPr lang="en-IN" sz="2000" b="1" dirty="0">
                <a:solidFill>
                  <a:schemeClr val="accent1">
                    <a:lumMod val="50000"/>
                  </a:schemeClr>
                </a:solidFill>
              </a:rPr>
              <a:t>Delphi Method: </a:t>
            </a:r>
            <a:endParaRPr lang="en-GB" sz="2000" b="1" dirty="0">
              <a:solidFill>
                <a:schemeClr val="accent1">
                  <a:lumMod val="50000"/>
                </a:schemeClr>
              </a:solidFill>
            </a:endParaRPr>
          </a:p>
        </p:txBody>
      </p:sp>
      <p:sp>
        <p:nvSpPr>
          <p:cNvPr id="6" name="TextBox 5">
            <a:extLst>
              <a:ext uri="{FF2B5EF4-FFF2-40B4-BE49-F238E27FC236}">
                <a16:creationId xmlns:a16="http://schemas.microsoft.com/office/drawing/2014/main" id="{A3DD37F6-C1BD-F18C-90FC-24385CEF6737}"/>
              </a:ext>
            </a:extLst>
          </p:cNvPr>
          <p:cNvSpPr txBox="1"/>
          <p:nvPr/>
        </p:nvSpPr>
        <p:spPr>
          <a:xfrm>
            <a:off x="977900" y="1635417"/>
            <a:ext cx="8501380" cy="646331"/>
          </a:xfrm>
          <a:prstGeom prst="rect">
            <a:avLst/>
          </a:prstGeom>
          <a:noFill/>
        </p:spPr>
        <p:txBody>
          <a:bodyPr wrap="square">
            <a:spAutoFit/>
          </a:bodyPr>
          <a:lstStyle/>
          <a:p>
            <a:r>
              <a:rPr lang="en-US" dirty="0"/>
              <a:t>This is the round 2 </a:t>
            </a:r>
            <a:r>
              <a:rPr lang="en-IN" dirty="0"/>
              <a:t>Questionnaire</a:t>
            </a:r>
            <a:r>
              <a:rPr lang="en-US" dirty="0"/>
              <a:t> of the Delphi method in the basis of round 1 feedback. </a:t>
            </a:r>
            <a:endParaRPr lang="en-GB" dirty="0"/>
          </a:p>
        </p:txBody>
      </p:sp>
    </p:spTree>
    <p:extLst>
      <p:ext uri="{BB962C8B-B14F-4D97-AF65-F5344CB8AC3E}">
        <p14:creationId xmlns:p14="http://schemas.microsoft.com/office/powerpoint/2010/main" val="132185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A709-22A6-4CE8-2DF5-7762D5070F6F}"/>
              </a:ext>
            </a:extLst>
          </p:cNvPr>
          <p:cNvSpPr>
            <a:spLocks noGrp="1"/>
          </p:cNvSpPr>
          <p:nvPr>
            <p:ph type="title"/>
          </p:nvPr>
        </p:nvSpPr>
        <p:spPr>
          <a:xfrm>
            <a:off x="677334" y="653336"/>
            <a:ext cx="4920826" cy="680720"/>
          </a:xfrm>
        </p:spPr>
        <p:txBody>
          <a:bodyPr>
            <a:normAutofit fontScale="90000"/>
          </a:bodyPr>
          <a:lstStyle/>
          <a:p>
            <a:r>
              <a:rPr lang="en-IN" b="1" dirty="0"/>
              <a:t>Impact &amp; Consideration</a:t>
            </a:r>
            <a:br>
              <a:rPr lang="en-GB" b="1" dirty="0"/>
            </a:br>
            <a:endParaRPr lang="en-GB" dirty="0"/>
          </a:p>
        </p:txBody>
      </p:sp>
      <p:sp>
        <p:nvSpPr>
          <p:cNvPr id="3" name="Content Placeholder 2">
            <a:extLst>
              <a:ext uri="{FF2B5EF4-FFF2-40B4-BE49-F238E27FC236}">
                <a16:creationId xmlns:a16="http://schemas.microsoft.com/office/drawing/2014/main" id="{8B7262EE-ADC2-D144-4FDC-22258E0474D0}"/>
              </a:ext>
            </a:extLst>
          </p:cNvPr>
          <p:cNvSpPr>
            <a:spLocks noGrp="1"/>
          </p:cNvSpPr>
          <p:nvPr>
            <p:ph idx="1"/>
          </p:nvPr>
        </p:nvSpPr>
        <p:spPr>
          <a:xfrm>
            <a:off x="1262380" y="2162335"/>
            <a:ext cx="7719060" cy="2389346"/>
          </a:xfrm>
        </p:spPr>
        <p:txBody>
          <a:bodyPr>
            <a:normAutofit fontScale="92500"/>
          </a:bodyPr>
          <a:lstStyle/>
          <a:p>
            <a:pPr>
              <a:lnSpc>
                <a:spcPct val="110000"/>
              </a:lnSpc>
            </a:pPr>
            <a:r>
              <a:rPr lang="en-US" sz="2000" dirty="0"/>
              <a:t>Minimizing Paper Waste: Digital cards and e-receipts reduce paper usage and environmental impact.	</a:t>
            </a:r>
          </a:p>
          <a:p>
            <a:pPr>
              <a:lnSpc>
                <a:spcPct val="110000"/>
              </a:lnSpc>
            </a:pPr>
            <a:r>
              <a:rPr lang="en-US" sz="2000" dirty="0"/>
              <a:t>Energy-Efficient Design: The app will use minimal device resources to extend battery life and reduce energy consumption.</a:t>
            </a:r>
          </a:p>
          <a:p>
            <a:pPr>
              <a:lnSpc>
                <a:spcPct val="110000"/>
              </a:lnSpc>
            </a:pPr>
            <a:r>
              <a:rPr lang="en-US" sz="2000" dirty="0"/>
              <a:t>Promoting Sustainable Travel: Features will encourage eco-friendly travel, like off-peak routes and low-carbon options.</a:t>
            </a:r>
            <a:endParaRPr lang="en-GB" sz="2000" dirty="0"/>
          </a:p>
        </p:txBody>
      </p:sp>
      <p:sp>
        <p:nvSpPr>
          <p:cNvPr id="15" name="TextBox 14">
            <a:extLst>
              <a:ext uri="{FF2B5EF4-FFF2-40B4-BE49-F238E27FC236}">
                <a16:creationId xmlns:a16="http://schemas.microsoft.com/office/drawing/2014/main" id="{5EFB3ADB-013D-36F4-C8DD-C8B8DEEEB826}"/>
              </a:ext>
            </a:extLst>
          </p:cNvPr>
          <p:cNvSpPr txBox="1"/>
          <p:nvPr/>
        </p:nvSpPr>
        <p:spPr>
          <a:xfrm>
            <a:off x="784860" y="1511707"/>
            <a:ext cx="6101080" cy="400110"/>
          </a:xfrm>
          <a:prstGeom prst="rect">
            <a:avLst/>
          </a:prstGeom>
          <a:noFill/>
        </p:spPr>
        <p:txBody>
          <a:bodyPr wrap="square">
            <a:spAutoFit/>
          </a:bodyPr>
          <a:lstStyle/>
          <a:p>
            <a:r>
              <a:rPr lang="en-IN" sz="2000" b="1" dirty="0">
                <a:solidFill>
                  <a:schemeClr val="accent1">
                    <a:lumMod val="50000"/>
                  </a:schemeClr>
                </a:solidFill>
              </a:rPr>
              <a:t>Environmental Impact: </a:t>
            </a:r>
            <a:endParaRPr lang="en-GB" sz="2000" b="1" dirty="0">
              <a:solidFill>
                <a:schemeClr val="accent1">
                  <a:lumMod val="50000"/>
                </a:schemeClr>
              </a:solidFill>
            </a:endParaRPr>
          </a:p>
        </p:txBody>
      </p:sp>
    </p:spTree>
    <p:extLst>
      <p:ext uri="{BB962C8B-B14F-4D97-AF65-F5344CB8AC3E}">
        <p14:creationId xmlns:p14="http://schemas.microsoft.com/office/powerpoint/2010/main" val="2695921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68D57-160B-8F18-64EF-D971D7D51A6E}"/>
              </a:ext>
            </a:extLst>
          </p:cNvPr>
          <p:cNvSpPr>
            <a:spLocks noGrp="1"/>
          </p:cNvSpPr>
          <p:nvPr>
            <p:ph idx="1"/>
          </p:nvPr>
        </p:nvSpPr>
        <p:spPr>
          <a:xfrm>
            <a:off x="1124374" y="2211389"/>
            <a:ext cx="8009466" cy="2858451"/>
          </a:xfrm>
        </p:spPr>
        <p:txBody>
          <a:bodyPr/>
          <a:lstStyle/>
          <a:p>
            <a:pPr algn="just"/>
            <a:r>
              <a:rPr lang="en-US" dirty="0"/>
              <a:t>Data Privacy &amp; Security: Protect user data (travel, payment, personal info) and comply with GDPR to maintain trust.	</a:t>
            </a:r>
          </a:p>
          <a:p>
            <a:pPr algn="just"/>
            <a:r>
              <a:rPr lang="en-US" dirty="0"/>
              <a:t>Accessibility &amp; Inclusion: Ensure app usability for all, including features like screen-reader support and customizable text.</a:t>
            </a:r>
          </a:p>
          <a:p>
            <a:pPr algn="just"/>
            <a:r>
              <a:rPr lang="en-US" dirty="0"/>
              <a:t>Avoid Discrimination: Provide offline access to prevent exclusion due to socioeconomic or tech barriers.	</a:t>
            </a:r>
          </a:p>
          <a:p>
            <a:pPr algn="just"/>
            <a:r>
              <a:rPr lang="en-US" dirty="0"/>
              <a:t>Transparency in Data Usage: Communicate data collection, storage, and sharing policies, allowing users to manage their data.</a:t>
            </a:r>
            <a:endParaRPr lang="en-GB" dirty="0"/>
          </a:p>
        </p:txBody>
      </p:sp>
      <p:sp>
        <p:nvSpPr>
          <p:cNvPr id="4" name="Title 1">
            <a:extLst>
              <a:ext uri="{FF2B5EF4-FFF2-40B4-BE49-F238E27FC236}">
                <a16:creationId xmlns:a16="http://schemas.microsoft.com/office/drawing/2014/main" id="{71C4B8DA-3136-59E7-8DB2-3FB24EB4FDA6}"/>
              </a:ext>
            </a:extLst>
          </p:cNvPr>
          <p:cNvSpPr>
            <a:spLocks noGrp="1"/>
          </p:cNvSpPr>
          <p:nvPr>
            <p:ph type="title"/>
          </p:nvPr>
        </p:nvSpPr>
        <p:spPr>
          <a:xfrm>
            <a:off x="677334" y="653336"/>
            <a:ext cx="4920826" cy="680720"/>
          </a:xfrm>
        </p:spPr>
        <p:txBody>
          <a:bodyPr>
            <a:normAutofit fontScale="90000"/>
          </a:bodyPr>
          <a:lstStyle/>
          <a:p>
            <a:r>
              <a:rPr lang="en-IN" b="1" dirty="0"/>
              <a:t>Impact &amp; Consideration</a:t>
            </a:r>
            <a:br>
              <a:rPr lang="en-GB" b="1" dirty="0"/>
            </a:br>
            <a:endParaRPr lang="en-GB" dirty="0"/>
          </a:p>
        </p:txBody>
      </p:sp>
      <p:sp>
        <p:nvSpPr>
          <p:cNvPr id="5" name="TextBox 4">
            <a:extLst>
              <a:ext uri="{FF2B5EF4-FFF2-40B4-BE49-F238E27FC236}">
                <a16:creationId xmlns:a16="http://schemas.microsoft.com/office/drawing/2014/main" id="{366A7537-BA28-AC70-C168-B00D67A06124}"/>
              </a:ext>
            </a:extLst>
          </p:cNvPr>
          <p:cNvSpPr txBox="1"/>
          <p:nvPr/>
        </p:nvSpPr>
        <p:spPr>
          <a:xfrm>
            <a:off x="784860" y="1511707"/>
            <a:ext cx="6101080" cy="400110"/>
          </a:xfrm>
          <a:prstGeom prst="rect">
            <a:avLst/>
          </a:prstGeom>
          <a:noFill/>
        </p:spPr>
        <p:txBody>
          <a:bodyPr wrap="square">
            <a:spAutoFit/>
          </a:bodyPr>
          <a:lstStyle/>
          <a:p>
            <a:r>
              <a:rPr lang="en-IN" sz="2000" b="1" dirty="0">
                <a:solidFill>
                  <a:schemeClr val="accent1">
                    <a:lumMod val="50000"/>
                  </a:schemeClr>
                </a:solidFill>
              </a:rPr>
              <a:t>Ethical Impact: </a:t>
            </a:r>
            <a:endParaRPr lang="en-GB" sz="2000" b="1" dirty="0">
              <a:solidFill>
                <a:schemeClr val="accent1">
                  <a:lumMod val="50000"/>
                </a:schemeClr>
              </a:solidFill>
            </a:endParaRPr>
          </a:p>
        </p:txBody>
      </p:sp>
    </p:spTree>
    <p:extLst>
      <p:ext uri="{BB962C8B-B14F-4D97-AF65-F5344CB8AC3E}">
        <p14:creationId xmlns:p14="http://schemas.microsoft.com/office/powerpoint/2010/main" val="2764918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6D03-3D0F-2FAB-5ABA-1A796B69D43F}"/>
              </a:ext>
            </a:extLst>
          </p:cNvPr>
          <p:cNvSpPr>
            <a:spLocks noGrp="1"/>
          </p:cNvSpPr>
          <p:nvPr>
            <p:ph type="title"/>
          </p:nvPr>
        </p:nvSpPr>
        <p:spPr>
          <a:xfrm>
            <a:off x="506692" y="440718"/>
            <a:ext cx="8596668" cy="751840"/>
          </a:xfrm>
        </p:spPr>
        <p:txBody>
          <a:bodyPr/>
          <a:lstStyle/>
          <a:p>
            <a:r>
              <a:rPr lang="en-IN" b="1" dirty="0"/>
              <a:t>Conclusion of the Feasibility Report</a:t>
            </a:r>
            <a:endParaRPr lang="en-GB" b="1" dirty="0"/>
          </a:p>
        </p:txBody>
      </p:sp>
      <p:sp>
        <p:nvSpPr>
          <p:cNvPr id="3" name="Content Placeholder 2">
            <a:extLst>
              <a:ext uri="{FF2B5EF4-FFF2-40B4-BE49-F238E27FC236}">
                <a16:creationId xmlns:a16="http://schemas.microsoft.com/office/drawing/2014/main" id="{ED5FE68D-0841-575E-181F-99BDF071DECF}"/>
              </a:ext>
            </a:extLst>
          </p:cNvPr>
          <p:cNvSpPr>
            <a:spLocks noGrp="1"/>
          </p:cNvSpPr>
          <p:nvPr>
            <p:ph idx="1"/>
          </p:nvPr>
        </p:nvSpPr>
        <p:spPr>
          <a:xfrm>
            <a:off x="1093894" y="2211389"/>
            <a:ext cx="8182186" cy="3880773"/>
          </a:xfrm>
        </p:spPr>
        <p:txBody>
          <a:bodyPr>
            <a:normAutofit lnSpcReduction="10000"/>
          </a:bodyPr>
          <a:lstStyle/>
          <a:p>
            <a:pPr algn="just"/>
            <a:r>
              <a:rPr lang="en-US" dirty="0"/>
              <a:t>Project Viability: The app addresses critical issues like security, accessibility, and sustainability.</a:t>
            </a:r>
          </a:p>
          <a:p>
            <a:pPr algn="just"/>
            <a:r>
              <a:rPr lang="en-US" dirty="0"/>
              <a:t>Resource Efficiency: Scope, timeline, cost, and resources are well-planned to ensure effective project execution.</a:t>
            </a:r>
          </a:p>
          <a:p>
            <a:pPr algn="just"/>
            <a:r>
              <a:rPr lang="en-US" dirty="0"/>
              <a:t>Risk Mitigation: Strong organizational structure and risk management strategies reduce potential project risks.	</a:t>
            </a:r>
          </a:p>
          <a:p>
            <a:pPr algn="just"/>
            <a:r>
              <a:rPr lang="en-US" dirty="0"/>
              <a:t>Ethical &amp; Legal Compliance: Ensures GDPR compliance, promotes digital inclusivity and addresses ethical, social, and legal considerations.</a:t>
            </a:r>
          </a:p>
          <a:p>
            <a:pPr algn="just"/>
            <a:r>
              <a:rPr lang="en-US" dirty="0"/>
              <a:t>Environmental Impact: Reduces paper waste and promotes sustainable travel, supporting TfL’s environmental goals.\</a:t>
            </a:r>
          </a:p>
          <a:p>
            <a:pPr algn="just"/>
            <a:r>
              <a:rPr lang="en-US" dirty="0"/>
              <a:t>Customer Benefits: Enhances user experience with secure, accessible, and user-friendly features.</a:t>
            </a:r>
            <a:endParaRPr lang="en-GB" dirty="0"/>
          </a:p>
        </p:txBody>
      </p:sp>
      <p:sp>
        <p:nvSpPr>
          <p:cNvPr id="5" name="TextBox 4">
            <a:extLst>
              <a:ext uri="{FF2B5EF4-FFF2-40B4-BE49-F238E27FC236}">
                <a16:creationId xmlns:a16="http://schemas.microsoft.com/office/drawing/2014/main" id="{82C11746-DFB3-BD76-2298-BD01636EF647}"/>
              </a:ext>
            </a:extLst>
          </p:cNvPr>
          <p:cNvSpPr txBox="1"/>
          <p:nvPr/>
        </p:nvSpPr>
        <p:spPr>
          <a:xfrm>
            <a:off x="577158" y="1309510"/>
            <a:ext cx="8298180" cy="641210"/>
          </a:xfrm>
          <a:prstGeom prst="rect">
            <a:avLst/>
          </a:prstGeom>
          <a:noFill/>
        </p:spPr>
        <p:txBody>
          <a:bodyPr wrap="square">
            <a:spAutoFit/>
          </a:bodyPr>
          <a:lstStyle/>
          <a:p>
            <a:pPr algn="just"/>
            <a:r>
              <a:rPr lang="en-GB" dirty="0"/>
              <a:t>The feasibility study confirms that the development of a new TfL Student Oyster Card app is a practical and beneficial initiative. Key findings include:</a:t>
            </a:r>
          </a:p>
        </p:txBody>
      </p:sp>
    </p:spTree>
    <p:extLst>
      <p:ext uri="{BB962C8B-B14F-4D97-AF65-F5344CB8AC3E}">
        <p14:creationId xmlns:p14="http://schemas.microsoft.com/office/powerpoint/2010/main" val="3020871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0"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cxnSp>
          <p:nvCxnSpPr>
            <p:cNvPr id="11" name="Straight Connector 10">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4"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5" name="Isosceles Triangle 14">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Isosceles Triangle 18">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A1247E2E-5FFA-D54D-0308-3644FC0AA786}"/>
              </a:ext>
            </a:extLst>
          </p:cNvPr>
          <p:cNvSpPr>
            <a:spLocks noGrp="1"/>
          </p:cNvSpPr>
          <p:nvPr>
            <p:ph type="title"/>
          </p:nvPr>
        </p:nvSpPr>
        <p:spPr>
          <a:xfrm>
            <a:off x="2677659" y="958533"/>
            <a:ext cx="5151120" cy="1717039"/>
          </a:xfrm>
        </p:spPr>
        <p:txBody>
          <a:bodyPr vert="horz" lIns="91440" tIns="45720" rIns="91440" bIns="45720" rtlCol="0" anchor="b">
            <a:normAutofit fontScale="90000"/>
          </a:bodyPr>
          <a:lstStyle/>
          <a:p>
            <a:pPr algn="ctr"/>
            <a:r>
              <a:rPr lang="en-US" sz="5400" b="1" dirty="0"/>
              <a:t>THANK YOU</a:t>
            </a:r>
            <a:br>
              <a:rPr lang="en-US" sz="5400" b="1" dirty="0"/>
            </a:br>
            <a:r>
              <a:rPr lang="en-US" sz="5400" b="1" dirty="0"/>
              <a:t>ANY QUESTIONS</a:t>
            </a:r>
          </a:p>
        </p:txBody>
      </p:sp>
      <p:pic>
        <p:nvPicPr>
          <p:cNvPr id="6" name="Graphic 5" descr="Help">
            <a:extLst>
              <a:ext uri="{FF2B5EF4-FFF2-40B4-BE49-F238E27FC236}">
                <a16:creationId xmlns:a16="http://schemas.microsoft.com/office/drawing/2014/main" id="{354168DE-04C0-5CA5-CEE9-38E5AD0F0D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95199" y="2542122"/>
            <a:ext cx="3280613" cy="3280613"/>
          </a:xfrm>
          <a:prstGeom prst="rect">
            <a:avLst/>
          </a:prstGeom>
        </p:spPr>
      </p:pic>
    </p:spTree>
    <p:extLst>
      <p:ext uri="{BB962C8B-B14F-4D97-AF65-F5344CB8AC3E}">
        <p14:creationId xmlns:p14="http://schemas.microsoft.com/office/powerpoint/2010/main" val="1470487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190D-E2A2-7AD9-A91F-16F7EAA7DB6B}"/>
              </a:ext>
            </a:extLst>
          </p:cNvPr>
          <p:cNvSpPr>
            <a:spLocks noGrp="1"/>
          </p:cNvSpPr>
          <p:nvPr>
            <p:ph type="title"/>
          </p:nvPr>
        </p:nvSpPr>
        <p:spPr>
          <a:xfrm>
            <a:off x="457200" y="720773"/>
            <a:ext cx="10744186" cy="1611710"/>
          </a:xfrm>
        </p:spPr>
        <p:txBody>
          <a:bodyPr>
            <a:normAutofit/>
          </a:bodyPr>
          <a:lstStyle/>
          <a:p>
            <a:r>
              <a:rPr lang="en-IN" sz="4000" b="1" dirty="0">
                <a:solidFill>
                  <a:schemeClr val="tx2">
                    <a:alpha val="80000"/>
                  </a:schemeClr>
                </a:solidFill>
              </a:rPr>
              <a:t>AGENDA</a:t>
            </a:r>
            <a:endParaRPr lang="en-GB" sz="4000" b="1" dirty="0">
              <a:solidFill>
                <a:schemeClr val="tx2">
                  <a:alpha val="80000"/>
                </a:schemeClr>
              </a:solidFill>
            </a:endParaRPr>
          </a:p>
        </p:txBody>
      </p:sp>
      <p:graphicFrame>
        <p:nvGraphicFramePr>
          <p:cNvPr id="5" name="Content Placeholder 2">
            <a:extLst>
              <a:ext uri="{FF2B5EF4-FFF2-40B4-BE49-F238E27FC236}">
                <a16:creationId xmlns:a16="http://schemas.microsoft.com/office/drawing/2014/main" id="{8B10F919-44CB-EEA3-3304-94799EF424F1}"/>
              </a:ext>
            </a:extLst>
          </p:cNvPr>
          <p:cNvGraphicFramePr>
            <a:graphicFrameLocks noGrp="1"/>
          </p:cNvGraphicFramePr>
          <p:nvPr>
            <p:ph idx="1"/>
            <p:extLst>
              <p:ext uri="{D42A27DB-BD31-4B8C-83A1-F6EECF244321}">
                <p14:modId xmlns:p14="http://schemas.microsoft.com/office/powerpoint/2010/main" val="1650050376"/>
              </p:ext>
            </p:extLst>
          </p:nvPr>
        </p:nvGraphicFramePr>
        <p:xfrm>
          <a:off x="457200" y="1861660"/>
          <a:ext cx="8844116" cy="3676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7501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Picture 153">
            <a:extLst>
              <a:ext uri="{FF2B5EF4-FFF2-40B4-BE49-F238E27FC236}">
                <a16:creationId xmlns:a16="http://schemas.microsoft.com/office/drawing/2014/main" id="{BA0B40F9-54DC-468C-0761-EE9ADCB3BDC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6983" t="-123" r="28039" b="123"/>
          <a:stretch/>
        </p:blipFill>
        <p:spPr>
          <a:xfrm>
            <a:off x="5194902" y="-1"/>
            <a:ext cx="6997097"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1C8F22F9-F8CE-7E73-CCE0-197CC8F45149}"/>
              </a:ext>
            </a:extLst>
          </p:cNvPr>
          <p:cNvSpPr>
            <a:spLocks noGrp="1"/>
          </p:cNvSpPr>
          <p:nvPr>
            <p:ph type="title"/>
          </p:nvPr>
        </p:nvSpPr>
        <p:spPr>
          <a:xfrm>
            <a:off x="479574" y="609600"/>
            <a:ext cx="4071648" cy="796413"/>
          </a:xfrm>
        </p:spPr>
        <p:txBody>
          <a:bodyPr>
            <a:normAutofit/>
          </a:bodyPr>
          <a:lstStyle/>
          <a:p>
            <a:r>
              <a:rPr lang="en-IN" b="1" dirty="0"/>
              <a:t>TfL’s CASE STUDY</a:t>
            </a:r>
            <a:endParaRPr lang="en-GB" b="1" dirty="0"/>
          </a:p>
        </p:txBody>
      </p:sp>
      <p:sp>
        <p:nvSpPr>
          <p:cNvPr id="201" name="Content Placeholder 2">
            <a:extLst>
              <a:ext uri="{FF2B5EF4-FFF2-40B4-BE49-F238E27FC236}">
                <a16:creationId xmlns:a16="http://schemas.microsoft.com/office/drawing/2014/main" id="{0851EFA8-0CAB-6499-F5E8-FE7571EC3D84}"/>
              </a:ext>
            </a:extLst>
          </p:cNvPr>
          <p:cNvSpPr>
            <a:spLocks noGrp="1"/>
          </p:cNvSpPr>
          <p:nvPr>
            <p:ph idx="1"/>
          </p:nvPr>
        </p:nvSpPr>
        <p:spPr>
          <a:xfrm>
            <a:off x="479574" y="1548662"/>
            <a:ext cx="5379098" cy="4082409"/>
          </a:xfrm>
        </p:spPr>
        <p:txBody>
          <a:bodyPr>
            <a:normAutofit fontScale="25000" lnSpcReduction="20000"/>
          </a:bodyPr>
          <a:lstStyle/>
          <a:p>
            <a:pPr marL="0" indent="0">
              <a:lnSpc>
                <a:spcPct val="120000"/>
              </a:lnSpc>
              <a:buNone/>
            </a:pPr>
            <a:r>
              <a:rPr lang="en-IN" sz="8000" b="1" dirty="0">
                <a:solidFill>
                  <a:schemeClr val="accent1">
                    <a:lumMod val="50000"/>
                  </a:schemeClr>
                </a:solidFill>
              </a:rPr>
              <a:t>Introduction</a:t>
            </a:r>
          </a:p>
          <a:p>
            <a:pPr marL="0" indent="0" algn="just">
              <a:lnSpc>
                <a:spcPct val="120000"/>
              </a:lnSpc>
              <a:buNone/>
            </a:pPr>
            <a:r>
              <a:rPr lang="en-IN" sz="6400" dirty="0"/>
              <a:t>Transport for London (TfL) established in 2000, manages London’s transport network, including the underground, buses, DLR, Overground, and Elizabeth Line, ensuring efficient and sustainable travel for millions daily.</a:t>
            </a:r>
          </a:p>
          <a:p>
            <a:pPr marL="0" indent="0" algn="just">
              <a:lnSpc>
                <a:spcPct val="120000"/>
              </a:lnSpc>
              <a:buNone/>
            </a:pPr>
            <a:r>
              <a:rPr lang="en-IN" sz="8000" b="1" dirty="0">
                <a:solidFill>
                  <a:schemeClr val="accent1">
                    <a:lumMod val="50000"/>
                  </a:schemeClr>
                </a:solidFill>
              </a:rPr>
              <a:t>Mission of TfL</a:t>
            </a:r>
          </a:p>
          <a:p>
            <a:pPr marL="0" indent="0" algn="just">
              <a:lnSpc>
                <a:spcPct val="120000"/>
              </a:lnSpc>
              <a:buNone/>
            </a:pPr>
            <a:r>
              <a:rPr lang="en-GB" sz="6400" dirty="0"/>
              <a:t>TfL’s mission is to create a modern accessible, eco-friendly transport network that enhances quality of life and supports London’s growth and prosperity.</a:t>
            </a:r>
          </a:p>
          <a:p>
            <a:pPr marL="0" indent="0" algn="just">
              <a:lnSpc>
                <a:spcPct val="120000"/>
              </a:lnSpc>
              <a:buNone/>
            </a:pPr>
            <a:r>
              <a:rPr lang="en-GB" sz="8000" b="1" dirty="0">
                <a:solidFill>
                  <a:schemeClr val="accent1">
                    <a:lumMod val="50000"/>
                  </a:schemeClr>
                </a:solidFill>
              </a:rPr>
              <a:t>Strategies of TfL</a:t>
            </a:r>
          </a:p>
          <a:p>
            <a:pPr marL="0" indent="0" algn="just">
              <a:lnSpc>
                <a:spcPct val="120000"/>
              </a:lnSpc>
              <a:buNone/>
            </a:pPr>
            <a:r>
              <a:rPr lang="en-GB" sz="6400" dirty="0"/>
              <a:t>TfL aims for 80% of London trips to be made by walking, cycling, and public transport by 2041, focusing on health, sustainability, and collaborative development.</a:t>
            </a:r>
            <a:r>
              <a:rPr lang="en-GB" sz="6400" b="1" dirty="0"/>
              <a:t> </a:t>
            </a:r>
          </a:p>
        </p:txBody>
      </p:sp>
    </p:spTree>
    <p:extLst>
      <p:ext uri="{BB962C8B-B14F-4D97-AF65-F5344CB8AC3E}">
        <p14:creationId xmlns:p14="http://schemas.microsoft.com/office/powerpoint/2010/main" val="323298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03C2-F72A-BC0E-1352-2BB55D562306}"/>
              </a:ext>
            </a:extLst>
          </p:cNvPr>
          <p:cNvSpPr>
            <a:spLocks noGrp="1"/>
          </p:cNvSpPr>
          <p:nvPr>
            <p:ph type="title"/>
          </p:nvPr>
        </p:nvSpPr>
        <p:spPr>
          <a:xfrm>
            <a:off x="389498" y="454771"/>
            <a:ext cx="3910105" cy="723722"/>
          </a:xfrm>
        </p:spPr>
        <p:txBody>
          <a:bodyPr anchor="b">
            <a:normAutofit fontScale="90000"/>
          </a:bodyPr>
          <a:lstStyle/>
          <a:p>
            <a:r>
              <a:rPr lang="en-IN" b="1" dirty="0"/>
              <a:t>TfL’s CASE STUDY  </a:t>
            </a:r>
            <a:endParaRPr lang="en-GB" b="1" dirty="0"/>
          </a:p>
        </p:txBody>
      </p:sp>
      <p:sp>
        <p:nvSpPr>
          <p:cNvPr id="3" name="Content Placeholder 2">
            <a:extLst>
              <a:ext uri="{FF2B5EF4-FFF2-40B4-BE49-F238E27FC236}">
                <a16:creationId xmlns:a16="http://schemas.microsoft.com/office/drawing/2014/main" id="{93276860-4ABC-1D0E-1402-48CD7A76407C}"/>
              </a:ext>
            </a:extLst>
          </p:cNvPr>
          <p:cNvSpPr>
            <a:spLocks noGrp="1"/>
          </p:cNvSpPr>
          <p:nvPr>
            <p:ph idx="1"/>
          </p:nvPr>
        </p:nvSpPr>
        <p:spPr>
          <a:xfrm>
            <a:off x="423291" y="1989576"/>
            <a:ext cx="9261483" cy="1268313"/>
          </a:xfrm>
        </p:spPr>
        <p:txBody>
          <a:bodyPr anchor="t">
            <a:normAutofit/>
          </a:bodyPr>
          <a:lstStyle/>
          <a:p>
            <a:pPr marL="0" indent="0">
              <a:buNone/>
            </a:pPr>
            <a:r>
              <a:rPr lang="en-IN" sz="1600" dirty="0">
                <a:solidFill>
                  <a:schemeClr val="tx2"/>
                </a:solidFill>
              </a:rPr>
              <a:t>TfL is handling a cyber security incident affecting customer data, including names, contact details, and bank information of around 5,000 users. They are working with authorities to investigate, secure systems, and support customers, with some Oyster services and online payment functions disrupted.</a:t>
            </a:r>
            <a:endParaRPr lang="en-GB" sz="1600" dirty="0">
              <a:solidFill>
                <a:schemeClr val="tx2"/>
              </a:solidFill>
            </a:endParaRPr>
          </a:p>
        </p:txBody>
      </p:sp>
      <p:sp>
        <p:nvSpPr>
          <p:cNvPr id="11" name="TextBox 10">
            <a:extLst>
              <a:ext uri="{FF2B5EF4-FFF2-40B4-BE49-F238E27FC236}">
                <a16:creationId xmlns:a16="http://schemas.microsoft.com/office/drawing/2014/main" id="{F886C425-0CA2-938D-BD4E-AF5715B2CA8E}"/>
              </a:ext>
            </a:extLst>
          </p:cNvPr>
          <p:cNvSpPr txBox="1"/>
          <p:nvPr/>
        </p:nvSpPr>
        <p:spPr>
          <a:xfrm>
            <a:off x="423291" y="1349000"/>
            <a:ext cx="2667801" cy="400110"/>
          </a:xfrm>
          <a:prstGeom prst="rect">
            <a:avLst/>
          </a:prstGeom>
          <a:noFill/>
        </p:spPr>
        <p:txBody>
          <a:bodyPr wrap="square">
            <a:spAutoFit/>
          </a:bodyPr>
          <a:lstStyle/>
          <a:p>
            <a:r>
              <a:rPr lang="en-IN" sz="2000" b="1" dirty="0">
                <a:solidFill>
                  <a:schemeClr val="accent1">
                    <a:lumMod val="50000"/>
                  </a:schemeClr>
                </a:solidFill>
              </a:rPr>
              <a:t>TfL’s Current Issue:</a:t>
            </a:r>
            <a:r>
              <a:rPr lang="en-IN" sz="2000" dirty="0">
                <a:solidFill>
                  <a:schemeClr val="accent1">
                    <a:lumMod val="50000"/>
                  </a:schemeClr>
                </a:solidFill>
              </a:rPr>
              <a:t> </a:t>
            </a:r>
            <a:endParaRPr lang="en-GB" sz="2000" dirty="0">
              <a:solidFill>
                <a:schemeClr val="accent1">
                  <a:lumMod val="50000"/>
                </a:schemeClr>
              </a:solidFill>
            </a:endParaRPr>
          </a:p>
        </p:txBody>
      </p:sp>
      <p:sp>
        <p:nvSpPr>
          <p:cNvPr id="15" name="TextBox 14">
            <a:extLst>
              <a:ext uri="{FF2B5EF4-FFF2-40B4-BE49-F238E27FC236}">
                <a16:creationId xmlns:a16="http://schemas.microsoft.com/office/drawing/2014/main" id="{6389F9C2-8207-88C4-2A6F-C9570BA9798A}"/>
              </a:ext>
            </a:extLst>
          </p:cNvPr>
          <p:cNvSpPr txBox="1"/>
          <p:nvPr/>
        </p:nvSpPr>
        <p:spPr>
          <a:xfrm>
            <a:off x="450059" y="3209256"/>
            <a:ext cx="1894492" cy="400110"/>
          </a:xfrm>
          <a:prstGeom prst="rect">
            <a:avLst/>
          </a:prstGeom>
          <a:noFill/>
        </p:spPr>
        <p:txBody>
          <a:bodyPr wrap="square">
            <a:spAutoFit/>
          </a:bodyPr>
          <a:lstStyle/>
          <a:p>
            <a:r>
              <a:rPr lang="en-IN" sz="2000" b="1" dirty="0">
                <a:solidFill>
                  <a:schemeClr val="accent1">
                    <a:lumMod val="50000"/>
                  </a:schemeClr>
                </a:solidFill>
              </a:rPr>
              <a:t>Our Solution:</a:t>
            </a:r>
            <a:endParaRPr lang="en-GB" sz="2000" dirty="0">
              <a:solidFill>
                <a:schemeClr val="accent1">
                  <a:lumMod val="50000"/>
                </a:schemeClr>
              </a:solidFill>
            </a:endParaRPr>
          </a:p>
        </p:txBody>
      </p:sp>
      <p:sp>
        <p:nvSpPr>
          <p:cNvPr id="47" name="TextBox 46">
            <a:extLst>
              <a:ext uri="{FF2B5EF4-FFF2-40B4-BE49-F238E27FC236}">
                <a16:creationId xmlns:a16="http://schemas.microsoft.com/office/drawing/2014/main" id="{233D8DEA-B1B8-AAA6-CC91-DDC5A8814196}"/>
              </a:ext>
            </a:extLst>
          </p:cNvPr>
          <p:cNvSpPr txBox="1"/>
          <p:nvPr/>
        </p:nvSpPr>
        <p:spPr>
          <a:xfrm>
            <a:off x="462677" y="3600111"/>
            <a:ext cx="11055233" cy="2672976"/>
          </a:xfrm>
          <a:prstGeom prst="rect">
            <a:avLst/>
          </a:prstGeom>
          <a:noFill/>
        </p:spPr>
        <p:txBody>
          <a:bodyPr wrap="square">
            <a:spAutoFit/>
          </a:bodyPr>
          <a:lstStyle/>
          <a:p>
            <a:pPr marL="0" indent="0">
              <a:lnSpc>
                <a:spcPct val="150000"/>
              </a:lnSpc>
              <a:buNone/>
            </a:pPr>
            <a:r>
              <a:rPr lang="en-US" sz="1600" dirty="0">
                <a:solidFill>
                  <a:schemeClr val="tx2"/>
                </a:solidFill>
              </a:rPr>
              <a:t>We are developing a new Oyster app to support both Travel and Student Oyster Cards, offering:	</a:t>
            </a:r>
          </a:p>
          <a:p>
            <a:pPr marL="742950" lvl="1" indent="-285750">
              <a:lnSpc>
                <a:spcPct val="150000"/>
              </a:lnSpc>
              <a:buFont typeface="Arial" panose="020B0604020202020204" pitchFamily="34" charset="0"/>
              <a:buChar char="•"/>
            </a:pPr>
            <a:r>
              <a:rPr lang="en-US" sz="1600" dirty="0">
                <a:solidFill>
                  <a:schemeClr val="tx2"/>
                </a:solidFill>
              </a:rPr>
              <a:t>Card Applications: Apply for new Oyster cards directly through the app.	</a:t>
            </a:r>
          </a:p>
          <a:p>
            <a:pPr marL="742950" lvl="1" indent="-285750">
              <a:lnSpc>
                <a:spcPct val="150000"/>
              </a:lnSpc>
              <a:buFont typeface="Arial" panose="020B0604020202020204" pitchFamily="34" charset="0"/>
              <a:buChar char="•"/>
            </a:pPr>
            <a:r>
              <a:rPr lang="en-US" sz="1600" dirty="0">
                <a:solidFill>
                  <a:schemeClr val="tx2"/>
                </a:solidFill>
              </a:rPr>
              <a:t>Purchases: Buy travel cards and bus passes easily.	</a:t>
            </a:r>
          </a:p>
          <a:p>
            <a:pPr marL="742950" lvl="1" indent="-285750">
              <a:lnSpc>
                <a:spcPct val="150000"/>
              </a:lnSpc>
              <a:buFont typeface="Arial" panose="020B0604020202020204" pitchFamily="34" charset="0"/>
              <a:buChar char="•"/>
            </a:pPr>
            <a:r>
              <a:rPr lang="en-US" sz="1600" dirty="0">
                <a:solidFill>
                  <a:schemeClr val="tx2"/>
                </a:solidFill>
              </a:rPr>
              <a:t>Transaction Access: View recent transactions at any time.	</a:t>
            </a:r>
          </a:p>
          <a:p>
            <a:pPr marL="742950" lvl="1" indent="-285750">
              <a:lnSpc>
                <a:spcPct val="150000"/>
              </a:lnSpc>
              <a:buFont typeface="Arial" panose="020B0604020202020204" pitchFamily="34" charset="0"/>
              <a:buChar char="•"/>
            </a:pPr>
            <a:r>
              <a:rPr lang="en-US" sz="1600" dirty="0">
                <a:solidFill>
                  <a:schemeClr val="tx2"/>
                </a:solidFill>
              </a:rPr>
              <a:t>Travel History: Track journey history for better trip management.	</a:t>
            </a:r>
          </a:p>
          <a:p>
            <a:pPr marL="742950" lvl="1" indent="-285750">
              <a:lnSpc>
                <a:spcPct val="150000"/>
              </a:lnSpc>
              <a:buFont typeface="Arial" panose="020B0604020202020204" pitchFamily="34" charset="0"/>
              <a:buChar char="•"/>
            </a:pPr>
            <a:r>
              <a:rPr lang="en-US" sz="1600" dirty="0">
                <a:solidFill>
                  <a:schemeClr val="tx2"/>
                </a:solidFill>
              </a:rPr>
              <a:t>Enhanced Security: A strong firewall to protect customer data and prevent breaches.</a:t>
            </a:r>
          </a:p>
          <a:p>
            <a:pPr marL="0" indent="0">
              <a:lnSpc>
                <a:spcPct val="150000"/>
              </a:lnSpc>
              <a:buNone/>
            </a:pPr>
            <a:r>
              <a:rPr lang="en-US" sz="1600" dirty="0">
                <a:solidFill>
                  <a:schemeClr val="tx2"/>
                </a:solidFill>
              </a:rPr>
              <a:t>This app aims to provide a secure, efficient, and user-friendly experience for all users.</a:t>
            </a:r>
            <a:endParaRPr lang="en-GB" sz="1600" dirty="0">
              <a:solidFill>
                <a:schemeClr val="tx2"/>
              </a:solidFill>
            </a:endParaRPr>
          </a:p>
        </p:txBody>
      </p:sp>
    </p:spTree>
    <p:extLst>
      <p:ext uri="{BB962C8B-B14F-4D97-AF65-F5344CB8AC3E}">
        <p14:creationId xmlns:p14="http://schemas.microsoft.com/office/powerpoint/2010/main" val="3978789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20F63-D4CD-62FB-A587-F1D1F307076D}"/>
              </a:ext>
            </a:extLst>
          </p:cNvPr>
          <p:cNvSpPr>
            <a:spLocks noGrp="1"/>
          </p:cNvSpPr>
          <p:nvPr>
            <p:ph type="title"/>
          </p:nvPr>
        </p:nvSpPr>
        <p:spPr>
          <a:xfrm>
            <a:off x="538316" y="745944"/>
            <a:ext cx="4016477" cy="736087"/>
          </a:xfrm>
        </p:spPr>
        <p:txBody>
          <a:bodyPr>
            <a:normAutofit/>
          </a:bodyPr>
          <a:lstStyle/>
          <a:p>
            <a:r>
              <a:rPr lang="en-IN" b="1" dirty="0"/>
              <a:t>TfL’s CASE STUDY </a:t>
            </a:r>
            <a:endParaRPr lang="en-GB" b="1" dirty="0"/>
          </a:p>
        </p:txBody>
      </p:sp>
      <p:sp>
        <p:nvSpPr>
          <p:cNvPr id="3" name="Content Placeholder 2">
            <a:extLst>
              <a:ext uri="{FF2B5EF4-FFF2-40B4-BE49-F238E27FC236}">
                <a16:creationId xmlns:a16="http://schemas.microsoft.com/office/drawing/2014/main" id="{0D69E127-608A-41BA-C228-F138D938F98E}"/>
              </a:ext>
            </a:extLst>
          </p:cNvPr>
          <p:cNvSpPr>
            <a:spLocks noGrp="1"/>
          </p:cNvSpPr>
          <p:nvPr>
            <p:ph idx="1"/>
          </p:nvPr>
        </p:nvSpPr>
        <p:spPr>
          <a:xfrm>
            <a:off x="619432" y="2290917"/>
            <a:ext cx="7870723" cy="3559278"/>
          </a:xfrm>
          <a:noFill/>
        </p:spPr>
        <p:txBody>
          <a:bodyPr>
            <a:normAutofit/>
          </a:bodyPr>
          <a:lstStyle/>
          <a:p>
            <a:pPr marL="0" indent="0" algn="just">
              <a:buNone/>
            </a:pPr>
            <a:r>
              <a:rPr lang="en-US" sz="1600" dirty="0"/>
              <a:t>To develop a secure, efficient, and user-friendly mobile app for TfL student Oyster cards.</a:t>
            </a:r>
          </a:p>
          <a:p>
            <a:pPr algn="just"/>
            <a:r>
              <a:rPr lang="en-US" sz="1600" dirty="0"/>
              <a:t>Specific: Create a secure, user-friendly app with robust firewalls to protect customer data.</a:t>
            </a:r>
          </a:p>
          <a:p>
            <a:pPr algn="just"/>
            <a:r>
              <a:rPr lang="en-US" sz="1600" dirty="0"/>
              <a:t>Measurable: Achieve 95% user satisfaction and boost app security by 80%.</a:t>
            </a:r>
          </a:p>
          <a:p>
            <a:pPr algn="just"/>
            <a:r>
              <a:rPr lang="en-US" sz="1600" dirty="0"/>
              <a:t>Achievable: Redesign the app with professional developers for a secure, user-friendly experience.	</a:t>
            </a:r>
          </a:p>
          <a:p>
            <a:pPr algn="just"/>
            <a:r>
              <a:rPr lang="en-US" sz="1600" dirty="0"/>
              <a:t>Relevant: Improve the student Oyster card experience with easy application, payments, and transaction tracking.	</a:t>
            </a:r>
          </a:p>
          <a:p>
            <a:pPr algn="just"/>
            <a:r>
              <a:rPr lang="en-US" sz="1600" dirty="0"/>
              <a:t>Time-bound: Launch the app within 12 months and reduce cyber-attack incidents within 6 months post-launch.</a:t>
            </a:r>
            <a:endParaRPr lang="en-GB" sz="1600" dirty="0"/>
          </a:p>
        </p:txBody>
      </p:sp>
      <p:sp>
        <p:nvSpPr>
          <p:cNvPr id="5" name="TextBox 4">
            <a:extLst>
              <a:ext uri="{FF2B5EF4-FFF2-40B4-BE49-F238E27FC236}">
                <a16:creationId xmlns:a16="http://schemas.microsoft.com/office/drawing/2014/main" id="{DCDBA455-9377-5A7A-B9B6-7CFC01A2CB7A}"/>
              </a:ext>
            </a:extLst>
          </p:cNvPr>
          <p:cNvSpPr txBox="1"/>
          <p:nvPr/>
        </p:nvSpPr>
        <p:spPr>
          <a:xfrm>
            <a:off x="619432" y="1618290"/>
            <a:ext cx="2104103" cy="400110"/>
          </a:xfrm>
          <a:prstGeom prst="rect">
            <a:avLst/>
          </a:prstGeom>
          <a:noFill/>
        </p:spPr>
        <p:txBody>
          <a:bodyPr wrap="square">
            <a:spAutoFit/>
          </a:bodyPr>
          <a:lstStyle/>
          <a:p>
            <a:r>
              <a:rPr lang="en-IN" sz="2000" b="1" dirty="0">
                <a:solidFill>
                  <a:schemeClr val="accent1">
                    <a:lumMod val="50000"/>
                  </a:schemeClr>
                </a:solidFill>
              </a:rPr>
              <a:t>Our Objectives: </a:t>
            </a:r>
            <a:endParaRPr lang="en-GB" sz="2000" b="1" dirty="0">
              <a:solidFill>
                <a:schemeClr val="accent1">
                  <a:lumMod val="50000"/>
                </a:schemeClr>
              </a:solidFill>
            </a:endParaRPr>
          </a:p>
        </p:txBody>
      </p:sp>
    </p:spTree>
    <p:extLst>
      <p:ext uri="{BB962C8B-B14F-4D97-AF65-F5344CB8AC3E}">
        <p14:creationId xmlns:p14="http://schemas.microsoft.com/office/powerpoint/2010/main" val="3345545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2035-9C18-F53A-D6B9-66D9CE9F01FD}"/>
              </a:ext>
            </a:extLst>
          </p:cNvPr>
          <p:cNvSpPr>
            <a:spLocks noGrp="1"/>
          </p:cNvSpPr>
          <p:nvPr>
            <p:ph type="title"/>
          </p:nvPr>
        </p:nvSpPr>
        <p:spPr>
          <a:xfrm>
            <a:off x="677334" y="609600"/>
            <a:ext cx="6028266" cy="668594"/>
          </a:xfrm>
        </p:spPr>
        <p:txBody>
          <a:bodyPr/>
          <a:lstStyle/>
          <a:p>
            <a:r>
              <a:rPr lang="en-IN" b="1" dirty="0"/>
              <a:t>Work Breakdown Structure</a:t>
            </a:r>
            <a:endParaRPr lang="en-GB" b="1" dirty="0"/>
          </a:p>
        </p:txBody>
      </p:sp>
      <p:pic>
        <p:nvPicPr>
          <p:cNvPr id="9" name="Content Placeholder 8" descr="A screenshot of a computer&#10;&#10;Description automatically generated">
            <a:extLst>
              <a:ext uri="{FF2B5EF4-FFF2-40B4-BE49-F238E27FC236}">
                <a16:creationId xmlns:a16="http://schemas.microsoft.com/office/drawing/2014/main" id="{F84AFADC-8399-000C-2EB3-DE31E8F994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902" y="1489482"/>
            <a:ext cx="11500364" cy="4677638"/>
          </a:xfrm>
        </p:spPr>
      </p:pic>
    </p:spTree>
    <p:extLst>
      <p:ext uri="{BB962C8B-B14F-4D97-AF65-F5344CB8AC3E}">
        <p14:creationId xmlns:p14="http://schemas.microsoft.com/office/powerpoint/2010/main" val="3661521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334E2-0BC4-8902-B5CC-DBF054773490}"/>
              </a:ext>
            </a:extLst>
          </p:cNvPr>
          <p:cNvSpPr>
            <a:spLocks noGrp="1"/>
          </p:cNvSpPr>
          <p:nvPr>
            <p:ph type="title"/>
          </p:nvPr>
        </p:nvSpPr>
        <p:spPr>
          <a:xfrm>
            <a:off x="677334" y="609600"/>
            <a:ext cx="8596668" cy="1320800"/>
          </a:xfrm>
        </p:spPr>
        <p:txBody>
          <a:bodyPr anchor="t">
            <a:normAutofit/>
          </a:bodyPr>
          <a:lstStyle/>
          <a:p>
            <a:r>
              <a:rPr lang="en-IN" b="1" dirty="0"/>
              <a:t>Resource Planning</a:t>
            </a:r>
            <a:endParaRPr lang="en-GB" dirty="0"/>
          </a:p>
        </p:txBody>
      </p:sp>
      <p:pic>
        <p:nvPicPr>
          <p:cNvPr id="10" name="Content Placeholder 9">
            <a:extLst>
              <a:ext uri="{FF2B5EF4-FFF2-40B4-BE49-F238E27FC236}">
                <a16:creationId xmlns:a16="http://schemas.microsoft.com/office/drawing/2014/main" id="{7AB0E00E-F37A-93F6-0428-47D319D0DDF7}"/>
              </a:ext>
            </a:extLst>
          </p:cNvPr>
          <p:cNvPicPr>
            <a:picLocks noChangeAspect="1"/>
          </p:cNvPicPr>
          <p:nvPr/>
        </p:nvPicPr>
        <p:blipFill>
          <a:blip r:embed="rId2"/>
          <a:stretch>
            <a:fillRect/>
          </a:stretch>
        </p:blipFill>
        <p:spPr>
          <a:xfrm>
            <a:off x="677334" y="1487819"/>
            <a:ext cx="4936885" cy="3715006"/>
          </a:xfrm>
          <a:prstGeom prst="rect">
            <a:avLst/>
          </a:prstGeom>
        </p:spPr>
      </p:pic>
      <p:pic>
        <p:nvPicPr>
          <p:cNvPr id="12" name="Content Placeholder 11">
            <a:extLst>
              <a:ext uri="{FF2B5EF4-FFF2-40B4-BE49-F238E27FC236}">
                <a16:creationId xmlns:a16="http://schemas.microsoft.com/office/drawing/2014/main" id="{A5956798-8763-50A6-DAFE-58D8A2B6DAAE}"/>
              </a:ext>
            </a:extLst>
          </p:cNvPr>
          <p:cNvPicPr>
            <a:picLocks noGrp="1" noChangeAspect="1"/>
          </p:cNvPicPr>
          <p:nvPr>
            <p:ph idx="1"/>
          </p:nvPr>
        </p:nvPicPr>
        <p:blipFill>
          <a:blip r:embed="rId3"/>
          <a:stretch>
            <a:fillRect/>
          </a:stretch>
        </p:blipFill>
        <p:spPr>
          <a:xfrm>
            <a:off x="5705659" y="2533394"/>
            <a:ext cx="5416307" cy="3715006"/>
          </a:xfrm>
        </p:spPr>
      </p:pic>
    </p:spTree>
    <p:extLst>
      <p:ext uri="{BB962C8B-B14F-4D97-AF65-F5344CB8AC3E}">
        <p14:creationId xmlns:p14="http://schemas.microsoft.com/office/powerpoint/2010/main" val="155174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B8F205-28E1-73B9-8A76-D565F166F535}"/>
              </a:ext>
            </a:extLst>
          </p:cNvPr>
          <p:cNvPicPr>
            <a:picLocks noChangeAspect="1"/>
          </p:cNvPicPr>
          <p:nvPr/>
        </p:nvPicPr>
        <p:blipFill>
          <a:blip r:embed="rId3"/>
          <a:stretch>
            <a:fillRect/>
          </a:stretch>
        </p:blipFill>
        <p:spPr>
          <a:xfrm>
            <a:off x="359325" y="1207460"/>
            <a:ext cx="9360067" cy="3790824"/>
          </a:xfrm>
          <a:prstGeom prst="rect">
            <a:avLst/>
          </a:prstGeom>
        </p:spPr>
      </p:pic>
      <p:sp>
        <p:nvSpPr>
          <p:cNvPr id="2" name="Title 1">
            <a:extLst>
              <a:ext uri="{FF2B5EF4-FFF2-40B4-BE49-F238E27FC236}">
                <a16:creationId xmlns:a16="http://schemas.microsoft.com/office/drawing/2014/main" id="{367EBC6A-85DD-8E32-8120-5D78E2674F5F}"/>
              </a:ext>
            </a:extLst>
          </p:cNvPr>
          <p:cNvSpPr>
            <a:spLocks noGrp="1"/>
          </p:cNvSpPr>
          <p:nvPr>
            <p:ph type="title"/>
          </p:nvPr>
        </p:nvSpPr>
        <p:spPr>
          <a:xfrm>
            <a:off x="532824" y="314960"/>
            <a:ext cx="4506535" cy="711200"/>
          </a:xfrm>
        </p:spPr>
        <p:txBody>
          <a:bodyPr anchor="ctr">
            <a:normAutofit/>
          </a:bodyPr>
          <a:lstStyle/>
          <a:p>
            <a:r>
              <a:rPr lang="en-IN" sz="3300" b="1" dirty="0"/>
              <a:t>Project Network Plan</a:t>
            </a:r>
            <a:endParaRPr lang="en-GB" sz="3300" b="1" dirty="0"/>
          </a:p>
        </p:txBody>
      </p:sp>
      <p:pic>
        <p:nvPicPr>
          <p:cNvPr id="10" name="Content Placeholder 9">
            <a:extLst>
              <a:ext uri="{FF2B5EF4-FFF2-40B4-BE49-F238E27FC236}">
                <a16:creationId xmlns:a16="http://schemas.microsoft.com/office/drawing/2014/main" id="{163E12D7-2890-7A30-6FEA-95772BA0B761}"/>
              </a:ext>
            </a:extLst>
          </p:cNvPr>
          <p:cNvPicPr>
            <a:picLocks noGrp="1" noChangeAspect="1"/>
          </p:cNvPicPr>
          <p:nvPr>
            <p:ph idx="1"/>
          </p:nvPr>
        </p:nvPicPr>
        <p:blipFill>
          <a:blip r:embed="rId4"/>
          <a:stretch>
            <a:fillRect/>
          </a:stretch>
        </p:blipFill>
        <p:spPr>
          <a:xfrm>
            <a:off x="8018564" y="528320"/>
            <a:ext cx="943596" cy="812800"/>
          </a:xfrm>
        </p:spPr>
      </p:pic>
      <p:pic>
        <p:nvPicPr>
          <p:cNvPr id="7" name="Content Placeholder 6">
            <a:extLst>
              <a:ext uri="{FF2B5EF4-FFF2-40B4-BE49-F238E27FC236}">
                <a16:creationId xmlns:a16="http://schemas.microsoft.com/office/drawing/2014/main" id="{6FB2BD44-294B-F6CF-C992-5781B982E982}"/>
              </a:ext>
            </a:extLst>
          </p:cNvPr>
          <p:cNvPicPr>
            <a:picLocks noChangeAspect="1"/>
          </p:cNvPicPr>
          <p:nvPr/>
        </p:nvPicPr>
        <p:blipFill>
          <a:blip r:embed="rId5"/>
          <a:srcRect l="1156" t="1834" r="779" b="1208"/>
          <a:stretch/>
        </p:blipFill>
        <p:spPr>
          <a:xfrm>
            <a:off x="587352" y="4180480"/>
            <a:ext cx="2545657" cy="2462807"/>
          </a:xfrm>
          <a:prstGeom prst="rect">
            <a:avLst/>
          </a:prstGeom>
        </p:spPr>
      </p:pic>
    </p:spTree>
    <p:extLst>
      <p:ext uri="{BB962C8B-B14F-4D97-AF65-F5344CB8AC3E}">
        <p14:creationId xmlns:p14="http://schemas.microsoft.com/office/powerpoint/2010/main" val="3143919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C1BC54-82AE-C97E-45AB-E3726C632DD7}"/>
              </a:ext>
            </a:extLst>
          </p:cNvPr>
          <p:cNvSpPr txBox="1">
            <a:spLocks/>
          </p:cNvSpPr>
          <p:nvPr/>
        </p:nvSpPr>
        <p:spPr>
          <a:xfrm>
            <a:off x="606214" y="396106"/>
            <a:ext cx="3540705" cy="65876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Cost Estimation</a:t>
            </a:r>
            <a:endParaRPr lang="en-GB" b="1" dirty="0"/>
          </a:p>
        </p:txBody>
      </p:sp>
      <p:sp>
        <p:nvSpPr>
          <p:cNvPr id="5" name="TextBox 4">
            <a:extLst>
              <a:ext uri="{FF2B5EF4-FFF2-40B4-BE49-F238E27FC236}">
                <a16:creationId xmlns:a16="http://schemas.microsoft.com/office/drawing/2014/main" id="{72845A00-E18E-7CF5-B578-04875149DC5E}"/>
              </a:ext>
            </a:extLst>
          </p:cNvPr>
          <p:cNvSpPr txBox="1"/>
          <p:nvPr/>
        </p:nvSpPr>
        <p:spPr>
          <a:xfrm>
            <a:off x="677333" y="1160476"/>
            <a:ext cx="3469585" cy="400110"/>
          </a:xfrm>
          <a:prstGeom prst="rect">
            <a:avLst/>
          </a:prstGeom>
          <a:noFill/>
        </p:spPr>
        <p:txBody>
          <a:bodyPr wrap="square">
            <a:spAutoFit/>
          </a:bodyPr>
          <a:lstStyle/>
          <a:p>
            <a:r>
              <a:rPr lang="en-IN" sz="2000" b="1" dirty="0">
                <a:solidFill>
                  <a:schemeClr val="accent1">
                    <a:lumMod val="50000"/>
                  </a:schemeClr>
                </a:solidFill>
              </a:rPr>
              <a:t>Top-Down Cost Estimation: </a:t>
            </a:r>
            <a:endParaRPr lang="en-GB" sz="2000" b="1" dirty="0">
              <a:solidFill>
                <a:schemeClr val="accent1">
                  <a:lumMod val="50000"/>
                </a:schemeClr>
              </a:solidFill>
            </a:endParaRPr>
          </a:p>
        </p:txBody>
      </p:sp>
      <p:pic>
        <p:nvPicPr>
          <p:cNvPr id="11" name="Content Placeholder 10" descr="A screenshot of a computer screen">
            <a:extLst>
              <a:ext uri="{FF2B5EF4-FFF2-40B4-BE49-F238E27FC236}">
                <a16:creationId xmlns:a16="http://schemas.microsoft.com/office/drawing/2014/main" id="{5A952F2F-BB87-5D2F-ADAF-D272620824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873" y="1529808"/>
            <a:ext cx="9433062" cy="4699159"/>
          </a:xfrm>
        </p:spPr>
      </p:pic>
    </p:spTree>
    <p:extLst>
      <p:ext uri="{BB962C8B-B14F-4D97-AF65-F5344CB8AC3E}">
        <p14:creationId xmlns:p14="http://schemas.microsoft.com/office/powerpoint/2010/main" val="141816463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889</TotalTime>
  <Words>782</Words>
  <Application>Microsoft Office PowerPoint</Application>
  <PresentationFormat>Widescreen</PresentationFormat>
  <Paragraphs>75</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Trebuchet MS</vt:lpstr>
      <vt:lpstr>Wingdings 3</vt:lpstr>
      <vt:lpstr>Facet</vt:lpstr>
      <vt:lpstr>TfL Student Oyster Card App Development</vt:lpstr>
      <vt:lpstr>AGENDA</vt:lpstr>
      <vt:lpstr>TfL’s CASE STUDY</vt:lpstr>
      <vt:lpstr>TfL’s CASE STUDY  </vt:lpstr>
      <vt:lpstr>TfL’s CASE STUDY </vt:lpstr>
      <vt:lpstr>Work Breakdown Structure</vt:lpstr>
      <vt:lpstr>Resource Planning</vt:lpstr>
      <vt:lpstr>Project Network Plan</vt:lpstr>
      <vt:lpstr>PowerPoint Presentation</vt:lpstr>
      <vt:lpstr>Cost Estimation</vt:lpstr>
      <vt:lpstr>PowerPoint Presentation</vt:lpstr>
      <vt:lpstr>PowerPoint Presentation</vt:lpstr>
      <vt:lpstr>PowerPoint Presentation</vt:lpstr>
      <vt:lpstr>Impact &amp; Consideration </vt:lpstr>
      <vt:lpstr>Impact &amp; Consideration </vt:lpstr>
      <vt:lpstr>Conclusion of the Feasibility Report</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athul sachuz</dc:creator>
  <cp:lastModifiedBy>athul sachuz</cp:lastModifiedBy>
  <cp:revision>1</cp:revision>
  <dcterms:created xsi:type="dcterms:W3CDTF">2024-12-18T05:06:46Z</dcterms:created>
  <dcterms:modified xsi:type="dcterms:W3CDTF">2024-12-18T19:55:49Z</dcterms:modified>
</cp:coreProperties>
</file>